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0" r:id="rId2"/>
    <p:sldId id="258" r:id="rId3"/>
    <p:sldId id="265" r:id="rId4"/>
    <p:sldId id="289" r:id="rId5"/>
    <p:sldId id="291" r:id="rId6"/>
    <p:sldId id="290" r:id="rId7"/>
    <p:sldId id="288" r:id="rId8"/>
    <p:sldId id="282" r:id="rId9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AC3"/>
    <a:srgbClr val="ECC590"/>
    <a:srgbClr val="52321C"/>
    <a:srgbClr val="FBAB16"/>
    <a:srgbClr val="FFC001"/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9216"/>
    <p:restoredTop sz="95768"/>
  </p:normalViewPr>
  <p:slideViewPr>
    <p:cSldViewPr snapToGrid="0" snapToObjects="1">
      <p:cViewPr>
        <p:scale>
          <a:sx n="74" d="100"/>
          <a:sy n="74" d="100"/>
        </p:scale>
        <p:origin x="272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381A5C-BDBF-4544-A3D3-801B667868C4}" type="datetimeFigureOut">
              <a:rPr lang="tr-TR" smtClean="0"/>
              <a:t>16.03.2021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2F6B6-B179-BE49-AD44-4A70BE5489A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9096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cc3a3c1b6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cc3a3c1b6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27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8acace0ca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8acace0ca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5166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95621E8-67F6-814A-8C06-EBB2D04223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6DC2FA9-5DF9-B446-BED9-E9BD41BA06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44F3AD3-1793-A946-83DA-E18A2D7B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8C77-6811-1F40-8C5C-A805E06E6FD2}" type="datetimeFigureOut">
              <a:rPr lang="tr-TR" smtClean="0"/>
              <a:t>16.03.2021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9004A2F-E045-5546-9788-88210AE6A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88A2823-7714-0141-9C9C-FA5336B6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04AB1-C534-FC47-A005-19F28D6A44A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19978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91C373E-4446-C24B-8848-F277546ED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2887FFE5-1EB8-6F4B-A572-F55DE93AA2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1E67820-13BF-B340-AD20-2AFBED5ED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8C77-6811-1F40-8C5C-A805E06E6FD2}" type="datetimeFigureOut">
              <a:rPr lang="tr-TR" smtClean="0"/>
              <a:t>16.03.2021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9E5CD29-14A9-6547-8F15-5B52C323B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3EE49BA-A896-4D43-A9FF-5777E45A9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04AB1-C534-FC47-A005-19F28D6A44A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28933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12927181-AF3B-5B44-907F-5D9A9E564B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963C5FD5-E77E-9349-A04B-E51A6ED77A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A1B5944-BDF7-D04C-A0D8-81447B14E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8C77-6811-1F40-8C5C-A805E06E6FD2}" type="datetimeFigureOut">
              <a:rPr lang="tr-TR" smtClean="0"/>
              <a:t>16.03.2021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ED8488D-D3DF-3D4C-A57B-6D46C35CD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8D3D427-A942-D646-BC46-39713563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04AB1-C534-FC47-A005-19F28D6A44A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85642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rgbClr val="F3F3F3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1972767"/>
            <a:ext cx="12192000" cy="2548000"/>
          </a:xfrm>
          <a:prstGeom prst="rect">
            <a:avLst/>
          </a:prstGeom>
          <a:solidFill>
            <a:srgbClr val="C6C9C6">
              <a:alpha val="764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907200" y="2688233"/>
            <a:ext cx="2550000" cy="7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144123" y="3248225"/>
            <a:ext cx="2076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 idx="2"/>
          </p:nvPr>
        </p:nvSpPr>
        <p:spPr>
          <a:xfrm>
            <a:off x="3516367" y="2688233"/>
            <a:ext cx="2550000" cy="7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3"/>
          </p:nvPr>
        </p:nvSpPr>
        <p:spPr>
          <a:xfrm>
            <a:off x="3753340" y="3248225"/>
            <a:ext cx="2076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 idx="4"/>
          </p:nvPr>
        </p:nvSpPr>
        <p:spPr>
          <a:xfrm>
            <a:off x="6125617" y="2688233"/>
            <a:ext cx="2550000" cy="7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5"/>
          </p:nvPr>
        </p:nvSpPr>
        <p:spPr>
          <a:xfrm>
            <a:off x="6362589" y="3248225"/>
            <a:ext cx="2076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6"/>
          </p:nvPr>
        </p:nvSpPr>
        <p:spPr>
          <a:xfrm>
            <a:off x="8734884" y="2688233"/>
            <a:ext cx="2550000" cy="7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7"/>
          </p:nvPr>
        </p:nvSpPr>
        <p:spPr>
          <a:xfrm>
            <a:off x="8971856" y="3248225"/>
            <a:ext cx="2076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59450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Only Title 2">
    <p:bg>
      <p:bgPr>
        <a:solidFill>
          <a:schemeClr val="dk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6"/>
          <p:cNvSpPr/>
          <p:nvPr/>
        </p:nvSpPr>
        <p:spPr>
          <a:xfrm>
            <a:off x="1604368" y="840938"/>
            <a:ext cx="1944577" cy="1228405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4" name="Google Shape;214;p16"/>
          <p:cNvSpPr/>
          <p:nvPr/>
        </p:nvSpPr>
        <p:spPr>
          <a:xfrm>
            <a:off x="529486" y="391066"/>
            <a:ext cx="1086700" cy="686565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5" name="Google Shape;215;p16"/>
          <p:cNvSpPr/>
          <p:nvPr/>
        </p:nvSpPr>
        <p:spPr>
          <a:xfrm>
            <a:off x="8241285" y="1194001"/>
            <a:ext cx="2375756" cy="1503604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6" name="Google Shape;216;p16"/>
          <p:cNvSpPr/>
          <p:nvPr/>
        </p:nvSpPr>
        <p:spPr>
          <a:xfrm>
            <a:off x="10639367" y="505151"/>
            <a:ext cx="725551" cy="458395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7" name="Google Shape;217;p16"/>
          <p:cNvSpPr/>
          <p:nvPr/>
        </p:nvSpPr>
        <p:spPr>
          <a:xfrm flipH="1">
            <a:off x="5107602" y="6337434"/>
            <a:ext cx="7084399" cy="520569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8" name="Google Shape;218;p16"/>
          <p:cNvSpPr/>
          <p:nvPr/>
        </p:nvSpPr>
        <p:spPr>
          <a:xfrm>
            <a:off x="10985031" y="6337435"/>
            <a:ext cx="182272" cy="128547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9" name="Google Shape;219;p16"/>
          <p:cNvSpPr/>
          <p:nvPr/>
        </p:nvSpPr>
        <p:spPr>
          <a:xfrm>
            <a:off x="-133" y="6266001"/>
            <a:ext cx="12191909" cy="591996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0" name="Google Shape;220;p16"/>
          <p:cNvSpPr txBox="1">
            <a:spLocks noGrp="1"/>
          </p:cNvSpPr>
          <p:nvPr>
            <p:ph type="title"/>
          </p:nvPr>
        </p:nvSpPr>
        <p:spPr>
          <a:xfrm>
            <a:off x="1639600" y="727667"/>
            <a:ext cx="8904400" cy="5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4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7123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2B96501-624F-2C43-99A3-CBBDE3BF8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16D883D-6FC8-9646-8CA4-922F7E75C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D916E4D-014D-334C-BE05-E4C59845E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8C77-6811-1F40-8C5C-A805E06E6FD2}" type="datetimeFigureOut">
              <a:rPr lang="tr-TR" smtClean="0"/>
              <a:t>16.03.2021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7498551-9A5E-B24A-97A1-D804E42EC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F92DFEA-1214-2B4C-B172-48A71FBB8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04AB1-C534-FC47-A005-19F28D6A44A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86045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E843875-6F0A-204A-8A39-D56177D31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576FAB1-B941-0F46-A427-D0315FDE6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55814D8-121A-4E44-9D14-A4B2907CA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8C77-6811-1F40-8C5C-A805E06E6FD2}" type="datetimeFigureOut">
              <a:rPr lang="tr-TR" smtClean="0"/>
              <a:t>16.03.2021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3B64F43-B6C5-5347-989B-FC9158218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B465792-342B-A145-8F7B-178C64E2B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04AB1-C534-FC47-A005-19F28D6A44A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68686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BED903-452C-F649-999B-D52FD432F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AB36BD5-F741-8941-BA91-7B9298C8BC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CEBAF31E-0930-7A45-BFD2-BD1F330CE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DD87667-CE29-2641-906E-EEEF2B1CE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8C77-6811-1F40-8C5C-A805E06E6FD2}" type="datetimeFigureOut">
              <a:rPr lang="tr-TR" smtClean="0"/>
              <a:t>16.03.2021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BEF6C56-675B-EE48-AD81-A40A293F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ECAA9C8-61C8-C240-BB80-6A510DFED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04AB1-C534-FC47-A005-19F28D6A44A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20607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B152E91-AEEF-8F44-8001-D1A6DF045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FCDA9CD-9538-DE4D-B675-18628FD84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8E5614E2-47EB-7747-84EC-D295F22C2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B5259A6F-5336-5346-AB7E-D7F6915785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C2EFAA97-5F6C-794F-8379-F9D84F7993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5B2F0166-5317-164C-B792-E70ECD8B4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8C77-6811-1F40-8C5C-A805E06E6FD2}" type="datetimeFigureOut">
              <a:rPr lang="tr-TR" smtClean="0"/>
              <a:t>16.03.2021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EE43343B-D64F-624E-86C6-C8511DC85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9619A0B2-13A8-2640-83B9-38C51AD23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04AB1-C534-FC47-A005-19F28D6A44A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20430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D0BB5F7-9310-2A40-A87E-C05D0B590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B2E78485-0F3F-994B-8238-65507C0B8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8C77-6811-1F40-8C5C-A805E06E6FD2}" type="datetimeFigureOut">
              <a:rPr lang="tr-TR" smtClean="0"/>
              <a:t>16.03.2021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644B34F8-92AF-B94D-880D-7B29808BB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6A49229F-7E88-5949-A10A-43797759C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04AB1-C534-FC47-A005-19F28D6A44A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1291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E33E0143-009C-FB4C-B35D-0F4C8B7F5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8C77-6811-1F40-8C5C-A805E06E6FD2}" type="datetimeFigureOut">
              <a:rPr lang="tr-TR" smtClean="0"/>
              <a:t>16.03.2021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FE5223BA-8B46-314C-A6D7-1343E3CE0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4B5CBA4-DD24-5146-BFE2-A5910AAF4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04AB1-C534-FC47-A005-19F28D6A44A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46759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8274FAC-73D1-C548-84A4-C7505CE53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119FD63-F031-DC4C-90EA-EB1E89A9A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1630BB67-7336-964C-854B-617BE0615D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3E81421-4913-3548-8016-0B277829A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8C77-6811-1F40-8C5C-A805E06E6FD2}" type="datetimeFigureOut">
              <a:rPr lang="tr-TR" smtClean="0"/>
              <a:t>16.03.2021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F599847-4775-3744-ACE8-1A1A8FCA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5EDC133-2C07-CA41-BCC0-0DF31973A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04AB1-C534-FC47-A005-19F28D6A44A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04954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18869BE-A591-EE4A-A605-37D762B2D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2317208F-5F1D-5249-AE48-691A37FF28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F9018C6-B9FB-B54B-A9E3-098D3D9DAA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55C0E5D-9C16-1440-A765-3F112B237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8C77-6811-1F40-8C5C-A805E06E6FD2}" type="datetimeFigureOut">
              <a:rPr lang="tr-TR" smtClean="0"/>
              <a:t>16.03.2021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1A7A100-3A56-FA47-84FE-A54CF8711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D0464AF-DECD-B449-A1CE-50275C7E5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04AB1-C534-FC47-A005-19F28D6A44A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75507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4DA84FC1-48FE-DA44-B9ED-35A8F38B1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55F9E97-FC06-DC42-80BE-5684F2B44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27FB1B8-B949-5E4A-B8F9-2F0078B61E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38C77-6811-1F40-8C5C-A805E06E6FD2}" type="datetimeFigureOut">
              <a:rPr lang="tr-TR" smtClean="0"/>
              <a:t>16.03.2021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39702E2-D2F6-0541-949B-591B3B92B0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5209ACD-1CA5-A84C-A6DE-29D8FB8C9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04AB1-C534-FC47-A005-19F28D6A44A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09804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BFFBA7B-3F9C-5C4D-9F1A-A7F06B3EE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EAB387D-9239-7D42-90A1-F2D463B87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581" y="918832"/>
            <a:ext cx="3398838" cy="339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61;p22">
            <a:extLst>
              <a:ext uri="{FF2B5EF4-FFF2-40B4-BE49-F238E27FC236}">
                <a16:creationId xmlns:a16="http://schemas.microsoft.com/office/drawing/2014/main" id="{018D82F5-0225-AC46-B0E6-424E23ECBDDC}"/>
              </a:ext>
            </a:extLst>
          </p:cNvPr>
          <p:cNvSpPr txBox="1">
            <a:spLocks/>
          </p:cNvSpPr>
          <p:nvPr/>
        </p:nvSpPr>
        <p:spPr>
          <a:xfrm>
            <a:off x="2876980" y="-186310"/>
            <a:ext cx="6438039" cy="17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tr-TR" sz="7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IOT FARMING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B6730971-3782-C548-B736-3DA9F366B695}"/>
              </a:ext>
            </a:extLst>
          </p:cNvPr>
          <p:cNvSpPr txBox="1"/>
          <p:nvPr/>
        </p:nvSpPr>
        <p:spPr>
          <a:xfrm>
            <a:off x="314936" y="3659508"/>
            <a:ext cx="42570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0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Team </a:t>
            </a:r>
            <a:r>
              <a:rPr lang="tr-TR" sz="3000" b="1" dirty="0" err="1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Members</a:t>
            </a:r>
            <a:r>
              <a:rPr lang="tr-TR" sz="30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: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82200687-D927-C349-A1BD-87CDFB4ED4F1}"/>
              </a:ext>
            </a:extLst>
          </p:cNvPr>
          <p:cNvSpPr txBox="1"/>
          <p:nvPr/>
        </p:nvSpPr>
        <p:spPr>
          <a:xfrm>
            <a:off x="314936" y="4362677"/>
            <a:ext cx="49720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000" b="1" dirty="0">
                <a:solidFill>
                  <a:schemeClr val="bg1">
                    <a:lumMod val="95000"/>
                  </a:schemeClr>
                </a:solidFill>
              </a:rPr>
              <a:t>Berk </a:t>
            </a:r>
            <a:r>
              <a:rPr lang="tr-TR" sz="3000" b="1" dirty="0" err="1">
                <a:solidFill>
                  <a:schemeClr val="bg1">
                    <a:lumMod val="95000"/>
                  </a:schemeClr>
                </a:solidFill>
              </a:rPr>
              <a:t>Özdoruk</a:t>
            </a:r>
            <a:br>
              <a:rPr lang="tr-TR" sz="30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tr-TR" sz="3000" b="1" dirty="0">
                <a:solidFill>
                  <a:schemeClr val="bg1">
                    <a:lumMod val="95000"/>
                  </a:schemeClr>
                </a:solidFill>
              </a:rPr>
              <a:t>Erdoğan Yağız Şahin </a:t>
            </a:r>
            <a:br>
              <a:rPr lang="tr-TR" sz="30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tr-TR" sz="3000" b="1" dirty="0">
                <a:solidFill>
                  <a:schemeClr val="bg1">
                    <a:lumMod val="95000"/>
                  </a:schemeClr>
                </a:solidFill>
              </a:rPr>
              <a:t>Ömer Levent </a:t>
            </a:r>
            <a:r>
              <a:rPr lang="tr-TR" sz="3000" b="1" dirty="0" err="1">
                <a:solidFill>
                  <a:schemeClr val="bg1">
                    <a:lumMod val="95000"/>
                  </a:schemeClr>
                </a:solidFill>
              </a:rPr>
              <a:t>Durdalı</a:t>
            </a:r>
            <a:endParaRPr lang="tr-TR" sz="30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tr-TR" sz="3000" b="1" dirty="0">
                <a:solidFill>
                  <a:schemeClr val="bg1">
                    <a:lumMod val="95000"/>
                  </a:schemeClr>
                </a:solidFill>
              </a:rPr>
              <a:t>Oğuzhan Özkan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B3DEA104-CEB2-4443-B254-ABBEE3C66751}"/>
              </a:ext>
            </a:extLst>
          </p:cNvPr>
          <p:cNvSpPr txBox="1"/>
          <p:nvPr/>
        </p:nvSpPr>
        <p:spPr>
          <a:xfrm>
            <a:off x="7795419" y="3659508"/>
            <a:ext cx="39346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000" b="1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Project </a:t>
            </a:r>
            <a:r>
              <a:rPr lang="tr-TR" sz="3000" b="1" dirty="0" err="1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Supervisor</a:t>
            </a:r>
            <a:r>
              <a:rPr lang="tr-TR" sz="3000" b="1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: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CD8FE84B-8A58-F44C-AF78-1F47B0D636A6}"/>
              </a:ext>
            </a:extLst>
          </p:cNvPr>
          <p:cNvSpPr txBox="1"/>
          <p:nvPr/>
        </p:nvSpPr>
        <p:spPr>
          <a:xfrm>
            <a:off x="8071644" y="4362677"/>
            <a:ext cx="39346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000" b="1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Dr. Cüneyt Sevgi</a:t>
            </a:r>
          </a:p>
        </p:txBody>
      </p:sp>
    </p:spTree>
    <p:extLst>
      <p:ext uri="{BB962C8B-B14F-4D97-AF65-F5344CB8AC3E}">
        <p14:creationId xmlns:p14="http://schemas.microsoft.com/office/powerpoint/2010/main" val="367201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3"/>
          <p:cNvPicPr preferRelativeResize="0"/>
          <p:nvPr/>
        </p:nvPicPr>
        <p:blipFill rotWithShape="1">
          <a:blip r:embed="rId3">
            <a:alphaModFix/>
          </a:blip>
          <a:srcRect t="14866" b="14873"/>
          <a:stretch/>
        </p:blipFill>
        <p:spPr>
          <a:xfrm>
            <a:off x="0" y="967200"/>
            <a:ext cx="12192001" cy="50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/>
          <p:nvPr/>
        </p:nvSpPr>
        <p:spPr>
          <a:xfrm>
            <a:off x="0" y="2238550"/>
            <a:ext cx="12192000" cy="2548000"/>
          </a:xfrm>
          <a:prstGeom prst="rect">
            <a:avLst/>
          </a:prstGeom>
          <a:solidFill>
            <a:srgbClr val="C0C1C0">
              <a:alpha val="794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9" name="Google Shape;169;p23"/>
          <p:cNvSpPr txBox="1">
            <a:spLocks noGrp="1"/>
          </p:cNvSpPr>
          <p:nvPr>
            <p:ph type="ctrTitle" idx="2"/>
          </p:nvPr>
        </p:nvSpPr>
        <p:spPr>
          <a:xfrm>
            <a:off x="3175039" y="3429000"/>
            <a:ext cx="2898739" cy="76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 sz="3000" b="1" dirty="0">
                <a:solidFill>
                  <a:srgbClr val="434343"/>
                </a:solidFill>
                <a:latin typeface="Chalkboard SE" panose="03050602040202020205" pitchFamily="66" charset="0"/>
              </a:rPr>
              <a:t>2. Use Case</a:t>
            </a:r>
            <a:br>
              <a:rPr lang="es" sz="3000" b="1" dirty="0">
                <a:solidFill>
                  <a:srgbClr val="434343"/>
                </a:solidFill>
                <a:latin typeface="Chalkboard SE" panose="03050602040202020205" pitchFamily="66" charset="0"/>
              </a:rPr>
            </a:br>
            <a:r>
              <a:rPr lang="es" sz="3000" b="1" dirty="0">
                <a:solidFill>
                  <a:srgbClr val="434343"/>
                </a:solidFill>
                <a:latin typeface="Chalkboard SE" panose="03050602040202020205" pitchFamily="66" charset="0"/>
              </a:rPr>
              <a:t>Diagrams</a:t>
            </a:r>
            <a:endParaRPr sz="3000" b="1" dirty="0">
              <a:solidFill>
                <a:srgbClr val="434343"/>
              </a:solidFill>
              <a:latin typeface="Chalkboard SE" panose="03050602040202020205" pitchFamily="66" charset="0"/>
            </a:endParaRPr>
          </a:p>
        </p:txBody>
      </p:sp>
      <p:sp>
        <p:nvSpPr>
          <p:cNvPr id="171" name="Google Shape;171;p23"/>
          <p:cNvSpPr txBox="1">
            <a:spLocks noGrp="1"/>
          </p:cNvSpPr>
          <p:nvPr>
            <p:ph type="ctrTitle" idx="4"/>
          </p:nvPr>
        </p:nvSpPr>
        <p:spPr>
          <a:xfrm>
            <a:off x="6095999" y="3414491"/>
            <a:ext cx="2898739" cy="76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 sz="3000" b="1" dirty="0">
                <a:solidFill>
                  <a:srgbClr val="434343"/>
                </a:solidFill>
                <a:latin typeface="Chalkboard SE" panose="03050602040202020205" pitchFamily="66" charset="0"/>
              </a:rPr>
              <a:t>3.Deployment Diagram</a:t>
            </a:r>
            <a:endParaRPr sz="3000" b="1" dirty="0">
              <a:solidFill>
                <a:srgbClr val="434343"/>
              </a:solidFill>
              <a:latin typeface="Chalkboard SE" panose="03050602040202020205" pitchFamily="66" charset="0"/>
            </a:endParaRPr>
          </a:p>
        </p:txBody>
      </p:sp>
      <p:sp>
        <p:nvSpPr>
          <p:cNvPr id="173" name="Google Shape;173;p23"/>
          <p:cNvSpPr txBox="1">
            <a:spLocks noGrp="1"/>
          </p:cNvSpPr>
          <p:nvPr>
            <p:ph type="ctrTitle" idx="6"/>
          </p:nvPr>
        </p:nvSpPr>
        <p:spPr>
          <a:xfrm>
            <a:off x="8739270" y="3236013"/>
            <a:ext cx="3708199" cy="76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 sz="3000" b="1" dirty="0">
                <a:solidFill>
                  <a:srgbClr val="434343"/>
                </a:solidFill>
                <a:latin typeface="Chalkboard SE" panose="03050602040202020205" pitchFamily="66" charset="0"/>
              </a:rPr>
              <a:t>4. Test Scenario</a:t>
            </a:r>
            <a:endParaRPr sz="3000" b="1" dirty="0">
              <a:solidFill>
                <a:srgbClr val="434343"/>
              </a:solidFill>
              <a:latin typeface="Chalkboard SE" panose="03050602040202020205" pitchFamily="66" charset="0"/>
            </a:endParaRPr>
          </a:p>
        </p:txBody>
      </p:sp>
      <p:sp>
        <p:nvSpPr>
          <p:cNvPr id="176" name="Google Shape;176;p23"/>
          <p:cNvSpPr txBox="1">
            <a:spLocks noGrp="1"/>
          </p:cNvSpPr>
          <p:nvPr>
            <p:ph type="ctrTitle"/>
          </p:nvPr>
        </p:nvSpPr>
        <p:spPr>
          <a:xfrm>
            <a:off x="602818" y="3414491"/>
            <a:ext cx="2550000" cy="76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 sz="3000" b="1" dirty="0">
                <a:solidFill>
                  <a:srgbClr val="434343"/>
                </a:solidFill>
                <a:latin typeface="Chalkboard SE" panose="03050602040202020205" pitchFamily="66" charset="0"/>
              </a:rPr>
              <a:t>1. About</a:t>
            </a:r>
            <a:br>
              <a:rPr lang="es" sz="3000" b="1" dirty="0">
                <a:solidFill>
                  <a:srgbClr val="434343"/>
                </a:solidFill>
                <a:latin typeface="Chalkboard SE" panose="03050602040202020205" pitchFamily="66" charset="0"/>
              </a:rPr>
            </a:br>
            <a:r>
              <a:rPr lang="es" sz="3000" b="1" dirty="0">
                <a:solidFill>
                  <a:srgbClr val="434343"/>
                </a:solidFill>
                <a:latin typeface="Chalkboard SE" panose="03050602040202020205" pitchFamily="66" charset="0"/>
              </a:rPr>
              <a:t> ELIXIR</a:t>
            </a:r>
            <a:endParaRPr sz="3000" b="1" dirty="0">
              <a:solidFill>
                <a:srgbClr val="434343"/>
              </a:solidFill>
              <a:latin typeface="Chalkboard SE" panose="03050602040202020205" pitchFamily="66" charset="0"/>
            </a:endParaRPr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AEDEDE4F-DAEA-D843-82F1-960174D2DBA5}"/>
              </a:ext>
            </a:extLst>
          </p:cNvPr>
          <p:cNvSpPr/>
          <p:nvPr/>
        </p:nvSpPr>
        <p:spPr>
          <a:xfrm>
            <a:off x="4219075" y="217880"/>
            <a:ext cx="37538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0" cap="none" spc="0" dirty="0">
                <a:ln w="0">
                  <a:solidFill>
                    <a:srgbClr val="434343"/>
                  </a:solidFill>
                </a:ln>
                <a:solidFill>
                  <a:srgbClr val="43434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ROADMAP</a:t>
            </a:r>
            <a:endParaRPr lang="tr-TR" sz="5400" b="0" cap="none" spc="0" dirty="0">
              <a:ln w="0">
                <a:solidFill>
                  <a:srgbClr val="434343"/>
                </a:solidFill>
              </a:ln>
              <a:solidFill>
                <a:srgbClr val="43434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558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 animBg="1"/>
      <p:bldP spid="169" grpId="0"/>
      <p:bldP spid="171" grpId="0"/>
      <p:bldP spid="173" grpId="0"/>
      <p:bldP spid="176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37"/>
          <p:cNvGrpSpPr/>
          <p:nvPr/>
        </p:nvGrpSpPr>
        <p:grpSpPr>
          <a:xfrm>
            <a:off x="6585593" y="5633147"/>
            <a:ext cx="2372824" cy="907669"/>
            <a:chOff x="6460945" y="4155274"/>
            <a:chExt cx="1779618" cy="680752"/>
          </a:xfrm>
        </p:grpSpPr>
        <p:grpSp>
          <p:nvGrpSpPr>
            <p:cNvPr id="1186" name="Google Shape;1186;p37"/>
            <p:cNvGrpSpPr/>
            <p:nvPr/>
          </p:nvGrpSpPr>
          <p:grpSpPr>
            <a:xfrm>
              <a:off x="6826943" y="4258421"/>
              <a:ext cx="189425" cy="557741"/>
              <a:chOff x="1538085" y="1915884"/>
              <a:chExt cx="119927" cy="353269"/>
            </a:xfrm>
          </p:grpSpPr>
          <p:sp>
            <p:nvSpPr>
              <p:cNvPr id="1187" name="Google Shape;1187;p37"/>
              <p:cNvSpPr/>
              <p:nvPr/>
            </p:nvSpPr>
            <p:spPr>
              <a:xfrm>
                <a:off x="1594300" y="1938906"/>
                <a:ext cx="63712" cy="90994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5028" extrusionOk="0">
                    <a:moveTo>
                      <a:pt x="3519" y="0"/>
                    </a:moveTo>
                    <a:lnTo>
                      <a:pt x="3519" y="0"/>
                    </a:lnTo>
                    <a:cubicBezTo>
                      <a:pt x="1420" y="828"/>
                      <a:pt x="0" y="2810"/>
                      <a:pt x="178" y="4732"/>
                    </a:cubicBezTo>
                    <a:lnTo>
                      <a:pt x="355" y="5027"/>
                    </a:lnTo>
                    <a:cubicBezTo>
                      <a:pt x="1893" y="3578"/>
                      <a:pt x="2987" y="1834"/>
                      <a:pt x="3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88" name="Google Shape;1188;p37"/>
              <p:cNvSpPr/>
              <p:nvPr/>
            </p:nvSpPr>
            <p:spPr>
              <a:xfrm>
                <a:off x="1565921" y="1918020"/>
                <a:ext cx="41232" cy="110811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6123" extrusionOk="0">
                    <a:moveTo>
                      <a:pt x="829" y="1"/>
                    </a:moveTo>
                    <a:cubicBezTo>
                      <a:pt x="1" y="1982"/>
                      <a:pt x="385" y="4466"/>
                      <a:pt x="1834" y="6122"/>
                    </a:cubicBezTo>
                    <a:lnTo>
                      <a:pt x="2278" y="5738"/>
                    </a:lnTo>
                    <a:cubicBezTo>
                      <a:pt x="2130" y="3757"/>
                      <a:pt x="1657" y="1805"/>
                      <a:pt x="8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89" name="Google Shape;1189;p37"/>
              <p:cNvSpPr/>
              <p:nvPr/>
            </p:nvSpPr>
            <p:spPr>
              <a:xfrm>
                <a:off x="1538085" y="1941584"/>
                <a:ext cx="65866" cy="82959"/>
              </a:xfrm>
              <a:custGeom>
                <a:avLst/>
                <a:gdLst/>
                <a:ahLst/>
                <a:cxnLst/>
                <a:rect l="l" t="t" r="r" b="b"/>
                <a:pathLst>
                  <a:path w="3639" h="4584" extrusionOk="0">
                    <a:moveTo>
                      <a:pt x="178" y="0"/>
                    </a:moveTo>
                    <a:lnTo>
                      <a:pt x="178" y="0"/>
                    </a:lnTo>
                    <a:cubicBezTo>
                      <a:pt x="1" y="1686"/>
                      <a:pt x="888" y="3460"/>
                      <a:pt x="2367" y="4318"/>
                    </a:cubicBezTo>
                    <a:lnTo>
                      <a:pt x="3638" y="4584"/>
                    </a:lnTo>
                    <a:cubicBezTo>
                      <a:pt x="3077" y="2691"/>
                      <a:pt x="1805" y="1035"/>
                      <a:pt x="1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90" name="Google Shape;1190;p37"/>
              <p:cNvSpPr/>
              <p:nvPr/>
            </p:nvSpPr>
            <p:spPr>
              <a:xfrm>
                <a:off x="1578771" y="1915884"/>
                <a:ext cx="44978" cy="115082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6359" extrusionOk="0">
                    <a:moveTo>
                      <a:pt x="1893" y="1"/>
                    </a:moveTo>
                    <a:lnTo>
                      <a:pt x="1893" y="1"/>
                    </a:lnTo>
                    <a:cubicBezTo>
                      <a:pt x="503" y="1745"/>
                      <a:pt x="0" y="4229"/>
                      <a:pt x="681" y="6359"/>
                    </a:cubicBezTo>
                    <a:lnTo>
                      <a:pt x="1450" y="5885"/>
                    </a:lnTo>
                    <a:cubicBezTo>
                      <a:pt x="2337" y="4082"/>
                      <a:pt x="2485" y="1923"/>
                      <a:pt x="1893" y="1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91" name="Google Shape;1191;p37"/>
              <p:cNvSpPr/>
              <p:nvPr/>
            </p:nvSpPr>
            <p:spPr>
              <a:xfrm>
                <a:off x="1550410" y="2014829"/>
                <a:ext cx="74952" cy="254324"/>
              </a:xfrm>
              <a:custGeom>
                <a:avLst/>
                <a:gdLst/>
                <a:ahLst/>
                <a:cxnLst/>
                <a:rect l="l" t="t" r="r" b="b"/>
                <a:pathLst>
                  <a:path w="4141" h="14053" extrusionOk="0">
                    <a:moveTo>
                      <a:pt x="1744" y="1"/>
                    </a:moveTo>
                    <a:cubicBezTo>
                      <a:pt x="1252" y="1"/>
                      <a:pt x="724" y="295"/>
                      <a:pt x="444" y="744"/>
                    </a:cubicBezTo>
                    <a:cubicBezTo>
                      <a:pt x="0" y="1453"/>
                      <a:pt x="59" y="2311"/>
                      <a:pt x="148" y="3110"/>
                    </a:cubicBezTo>
                    <a:cubicBezTo>
                      <a:pt x="473" y="6777"/>
                      <a:pt x="1065" y="10384"/>
                      <a:pt x="1656" y="14051"/>
                    </a:cubicBezTo>
                    <a:cubicBezTo>
                      <a:pt x="1669" y="14052"/>
                      <a:pt x="1682" y="14053"/>
                      <a:pt x="1695" y="14053"/>
                    </a:cubicBezTo>
                    <a:cubicBezTo>
                      <a:pt x="2083" y="14053"/>
                      <a:pt x="2280" y="13625"/>
                      <a:pt x="2366" y="13253"/>
                    </a:cubicBezTo>
                    <a:cubicBezTo>
                      <a:pt x="3283" y="9497"/>
                      <a:pt x="3874" y="5653"/>
                      <a:pt x="4081" y="1808"/>
                    </a:cubicBezTo>
                    <a:cubicBezTo>
                      <a:pt x="4140" y="1453"/>
                      <a:pt x="4140" y="1039"/>
                      <a:pt x="3933" y="714"/>
                    </a:cubicBezTo>
                    <a:cubicBezTo>
                      <a:pt x="3805" y="479"/>
                      <a:pt x="3538" y="306"/>
                      <a:pt x="3288" y="306"/>
                    </a:cubicBezTo>
                    <a:cubicBezTo>
                      <a:pt x="3192" y="306"/>
                      <a:pt x="3099" y="331"/>
                      <a:pt x="3017" y="389"/>
                    </a:cubicBezTo>
                    <a:lnTo>
                      <a:pt x="2514" y="330"/>
                    </a:lnTo>
                    <a:cubicBezTo>
                      <a:pt x="2307" y="101"/>
                      <a:pt x="2032" y="1"/>
                      <a:pt x="1744" y="1"/>
                    </a:cubicBezTo>
                    <a:close/>
                  </a:path>
                </a:pathLst>
              </a:custGeom>
              <a:solidFill>
                <a:srgbClr val="FBAB1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1192" name="Google Shape;1192;p37"/>
            <p:cNvGrpSpPr/>
            <p:nvPr/>
          </p:nvGrpSpPr>
          <p:grpSpPr>
            <a:xfrm>
              <a:off x="7908012" y="4319937"/>
              <a:ext cx="172995" cy="509414"/>
              <a:chOff x="1538085" y="1915884"/>
              <a:chExt cx="119927" cy="353269"/>
            </a:xfrm>
          </p:grpSpPr>
          <p:sp>
            <p:nvSpPr>
              <p:cNvPr id="1193" name="Google Shape;1193;p37"/>
              <p:cNvSpPr/>
              <p:nvPr/>
            </p:nvSpPr>
            <p:spPr>
              <a:xfrm>
                <a:off x="1594300" y="1938906"/>
                <a:ext cx="63712" cy="90994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5028" extrusionOk="0">
                    <a:moveTo>
                      <a:pt x="3519" y="0"/>
                    </a:moveTo>
                    <a:lnTo>
                      <a:pt x="3519" y="0"/>
                    </a:lnTo>
                    <a:cubicBezTo>
                      <a:pt x="1420" y="828"/>
                      <a:pt x="0" y="2810"/>
                      <a:pt x="178" y="4732"/>
                    </a:cubicBezTo>
                    <a:lnTo>
                      <a:pt x="355" y="5027"/>
                    </a:lnTo>
                    <a:cubicBezTo>
                      <a:pt x="1893" y="3578"/>
                      <a:pt x="2987" y="1834"/>
                      <a:pt x="3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94" name="Google Shape;1194;p37"/>
              <p:cNvSpPr/>
              <p:nvPr/>
            </p:nvSpPr>
            <p:spPr>
              <a:xfrm>
                <a:off x="1565921" y="1918020"/>
                <a:ext cx="41232" cy="110811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6123" extrusionOk="0">
                    <a:moveTo>
                      <a:pt x="829" y="1"/>
                    </a:moveTo>
                    <a:cubicBezTo>
                      <a:pt x="1" y="1982"/>
                      <a:pt x="385" y="4466"/>
                      <a:pt x="1834" y="6122"/>
                    </a:cubicBezTo>
                    <a:lnTo>
                      <a:pt x="2278" y="5738"/>
                    </a:lnTo>
                    <a:cubicBezTo>
                      <a:pt x="2130" y="3757"/>
                      <a:pt x="1657" y="1805"/>
                      <a:pt x="829" y="1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95" name="Google Shape;1195;p37"/>
              <p:cNvSpPr/>
              <p:nvPr/>
            </p:nvSpPr>
            <p:spPr>
              <a:xfrm>
                <a:off x="1538085" y="1941584"/>
                <a:ext cx="65866" cy="82959"/>
              </a:xfrm>
              <a:custGeom>
                <a:avLst/>
                <a:gdLst/>
                <a:ahLst/>
                <a:cxnLst/>
                <a:rect l="l" t="t" r="r" b="b"/>
                <a:pathLst>
                  <a:path w="3639" h="4584" extrusionOk="0">
                    <a:moveTo>
                      <a:pt x="178" y="0"/>
                    </a:moveTo>
                    <a:lnTo>
                      <a:pt x="178" y="0"/>
                    </a:lnTo>
                    <a:cubicBezTo>
                      <a:pt x="1" y="1686"/>
                      <a:pt x="888" y="3460"/>
                      <a:pt x="2367" y="4318"/>
                    </a:cubicBezTo>
                    <a:lnTo>
                      <a:pt x="3638" y="4584"/>
                    </a:lnTo>
                    <a:cubicBezTo>
                      <a:pt x="3077" y="2691"/>
                      <a:pt x="1805" y="1035"/>
                      <a:pt x="1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96" name="Google Shape;1196;p37"/>
              <p:cNvSpPr/>
              <p:nvPr/>
            </p:nvSpPr>
            <p:spPr>
              <a:xfrm>
                <a:off x="1578771" y="1915884"/>
                <a:ext cx="44978" cy="115082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6359" extrusionOk="0">
                    <a:moveTo>
                      <a:pt x="1893" y="1"/>
                    </a:moveTo>
                    <a:lnTo>
                      <a:pt x="1893" y="1"/>
                    </a:lnTo>
                    <a:cubicBezTo>
                      <a:pt x="503" y="1745"/>
                      <a:pt x="0" y="4229"/>
                      <a:pt x="681" y="6359"/>
                    </a:cubicBezTo>
                    <a:lnTo>
                      <a:pt x="1450" y="5885"/>
                    </a:lnTo>
                    <a:cubicBezTo>
                      <a:pt x="2337" y="4082"/>
                      <a:pt x="2485" y="1923"/>
                      <a:pt x="18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97" name="Google Shape;1197;p37"/>
              <p:cNvSpPr/>
              <p:nvPr/>
            </p:nvSpPr>
            <p:spPr>
              <a:xfrm>
                <a:off x="1550410" y="2014829"/>
                <a:ext cx="74952" cy="254324"/>
              </a:xfrm>
              <a:custGeom>
                <a:avLst/>
                <a:gdLst/>
                <a:ahLst/>
                <a:cxnLst/>
                <a:rect l="l" t="t" r="r" b="b"/>
                <a:pathLst>
                  <a:path w="4141" h="14053" extrusionOk="0">
                    <a:moveTo>
                      <a:pt x="1744" y="1"/>
                    </a:moveTo>
                    <a:cubicBezTo>
                      <a:pt x="1252" y="1"/>
                      <a:pt x="724" y="295"/>
                      <a:pt x="444" y="744"/>
                    </a:cubicBezTo>
                    <a:cubicBezTo>
                      <a:pt x="0" y="1453"/>
                      <a:pt x="59" y="2311"/>
                      <a:pt x="148" y="3110"/>
                    </a:cubicBezTo>
                    <a:cubicBezTo>
                      <a:pt x="473" y="6777"/>
                      <a:pt x="1065" y="10384"/>
                      <a:pt x="1656" y="14051"/>
                    </a:cubicBezTo>
                    <a:cubicBezTo>
                      <a:pt x="1669" y="14052"/>
                      <a:pt x="1682" y="14053"/>
                      <a:pt x="1695" y="14053"/>
                    </a:cubicBezTo>
                    <a:cubicBezTo>
                      <a:pt x="2083" y="14053"/>
                      <a:pt x="2280" y="13625"/>
                      <a:pt x="2366" y="13253"/>
                    </a:cubicBezTo>
                    <a:cubicBezTo>
                      <a:pt x="3283" y="9497"/>
                      <a:pt x="3874" y="5653"/>
                      <a:pt x="4081" y="1808"/>
                    </a:cubicBezTo>
                    <a:cubicBezTo>
                      <a:pt x="4140" y="1453"/>
                      <a:pt x="4140" y="1039"/>
                      <a:pt x="3933" y="714"/>
                    </a:cubicBezTo>
                    <a:cubicBezTo>
                      <a:pt x="3805" y="479"/>
                      <a:pt x="3538" y="306"/>
                      <a:pt x="3288" y="306"/>
                    </a:cubicBezTo>
                    <a:cubicBezTo>
                      <a:pt x="3192" y="306"/>
                      <a:pt x="3099" y="331"/>
                      <a:pt x="3017" y="389"/>
                    </a:cubicBezTo>
                    <a:lnTo>
                      <a:pt x="2514" y="330"/>
                    </a:lnTo>
                    <a:cubicBezTo>
                      <a:pt x="2307" y="101"/>
                      <a:pt x="2032" y="1"/>
                      <a:pt x="1744" y="1"/>
                    </a:cubicBezTo>
                    <a:close/>
                  </a:path>
                </a:pathLst>
              </a:custGeom>
              <a:solidFill>
                <a:srgbClr val="FBAB1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n>
                    <a:solidFill>
                      <a:schemeClr val="accent2">
                        <a:lumMod val="7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1198" name="Google Shape;1198;p37"/>
            <p:cNvGrpSpPr/>
            <p:nvPr/>
          </p:nvGrpSpPr>
          <p:grpSpPr>
            <a:xfrm>
              <a:off x="6460945" y="4155274"/>
              <a:ext cx="1779618" cy="680752"/>
              <a:chOff x="1158083" y="1875109"/>
              <a:chExt cx="1096770" cy="419622"/>
            </a:xfrm>
          </p:grpSpPr>
          <p:sp>
            <p:nvSpPr>
              <p:cNvPr id="1199" name="Google Shape;1199;p37"/>
              <p:cNvSpPr/>
              <p:nvPr/>
            </p:nvSpPr>
            <p:spPr>
              <a:xfrm>
                <a:off x="1594300" y="1938906"/>
                <a:ext cx="63712" cy="90994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5028" extrusionOk="0">
                    <a:moveTo>
                      <a:pt x="3519" y="0"/>
                    </a:moveTo>
                    <a:lnTo>
                      <a:pt x="3519" y="0"/>
                    </a:lnTo>
                    <a:cubicBezTo>
                      <a:pt x="1420" y="828"/>
                      <a:pt x="0" y="2810"/>
                      <a:pt x="178" y="4732"/>
                    </a:cubicBezTo>
                    <a:lnTo>
                      <a:pt x="355" y="5027"/>
                    </a:lnTo>
                    <a:cubicBezTo>
                      <a:pt x="1893" y="3578"/>
                      <a:pt x="2987" y="1834"/>
                      <a:pt x="3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00" name="Google Shape;1200;p37"/>
              <p:cNvSpPr/>
              <p:nvPr/>
            </p:nvSpPr>
            <p:spPr>
              <a:xfrm>
                <a:off x="1565921" y="1918020"/>
                <a:ext cx="41232" cy="110811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6123" extrusionOk="0">
                    <a:moveTo>
                      <a:pt x="829" y="1"/>
                    </a:moveTo>
                    <a:cubicBezTo>
                      <a:pt x="1" y="1982"/>
                      <a:pt x="385" y="4466"/>
                      <a:pt x="1834" y="6122"/>
                    </a:cubicBezTo>
                    <a:lnTo>
                      <a:pt x="2278" y="5738"/>
                    </a:lnTo>
                    <a:cubicBezTo>
                      <a:pt x="2130" y="3757"/>
                      <a:pt x="1657" y="1805"/>
                      <a:pt x="8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01" name="Google Shape;1201;p37"/>
              <p:cNvSpPr/>
              <p:nvPr/>
            </p:nvSpPr>
            <p:spPr>
              <a:xfrm>
                <a:off x="1538085" y="1941584"/>
                <a:ext cx="65866" cy="82959"/>
              </a:xfrm>
              <a:custGeom>
                <a:avLst/>
                <a:gdLst/>
                <a:ahLst/>
                <a:cxnLst/>
                <a:rect l="l" t="t" r="r" b="b"/>
                <a:pathLst>
                  <a:path w="3639" h="4584" extrusionOk="0">
                    <a:moveTo>
                      <a:pt x="178" y="0"/>
                    </a:moveTo>
                    <a:lnTo>
                      <a:pt x="178" y="0"/>
                    </a:lnTo>
                    <a:cubicBezTo>
                      <a:pt x="1" y="1686"/>
                      <a:pt x="888" y="3460"/>
                      <a:pt x="2367" y="4318"/>
                    </a:cubicBezTo>
                    <a:lnTo>
                      <a:pt x="3638" y="4584"/>
                    </a:lnTo>
                    <a:cubicBezTo>
                      <a:pt x="3077" y="2691"/>
                      <a:pt x="1805" y="1035"/>
                      <a:pt x="1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02" name="Google Shape;1202;p37"/>
              <p:cNvSpPr/>
              <p:nvPr/>
            </p:nvSpPr>
            <p:spPr>
              <a:xfrm>
                <a:off x="1578771" y="1915884"/>
                <a:ext cx="44978" cy="115082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6359" extrusionOk="0">
                    <a:moveTo>
                      <a:pt x="1893" y="1"/>
                    </a:moveTo>
                    <a:lnTo>
                      <a:pt x="1893" y="1"/>
                    </a:lnTo>
                    <a:cubicBezTo>
                      <a:pt x="503" y="1745"/>
                      <a:pt x="0" y="4229"/>
                      <a:pt x="681" y="6359"/>
                    </a:cubicBezTo>
                    <a:lnTo>
                      <a:pt x="1450" y="5885"/>
                    </a:lnTo>
                    <a:cubicBezTo>
                      <a:pt x="2337" y="4082"/>
                      <a:pt x="2485" y="1923"/>
                      <a:pt x="1893" y="1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03" name="Google Shape;1203;p37"/>
              <p:cNvSpPr/>
              <p:nvPr/>
            </p:nvSpPr>
            <p:spPr>
              <a:xfrm>
                <a:off x="1550410" y="2014829"/>
                <a:ext cx="74952" cy="254324"/>
              </a:xfrm>
              <a:custGeom>
                <a:avLst/>
                <a:gdLst/>
                <a:ahLst/>
                <a:cxnLst/>
                <a:rect l="l" t="t" r="r" b="b"/>
                <a:pathLst>
                  <a:path w="4141" h="14053" extrusionOk="0">
                    <a:moveTo>
                      <a:pt x="1744" y="1"/>
                    </a:moveTo>
                    <a:cubicBezTo>
                      <a:pt x="1252" y="1"/>
                      <a:pt x="724" y="295"/>
                      <a:pt x="444" y="744"/>
                    </a:cubicBezTo>
                    <a:cubicBezTo>
                      <a:pt x="0" y="1453"/>
                      <a:pt x="59" y="2311"/>
                      <a:pt x="148" y="3110"/>
                    </a:cubicBezTo>
                    <a:cubicBezTo>
                      <a:pt x="473" y="6777"/>
                      <a:pt x="1065" y="10384"/>
                      <a:pt x="1656" y="14051"/>
                    </a:cubicBezTo>
                    <a:cubicBezTo>
                      <a:pt x="1669" y="14052"/>
                      <a:pt x="1682" y="14053"/>
                      <a:pt x="1695" y="14053"/>
                    </a:cubicBezTo>
                    <a:cubicBezTo>
                      <a:pt x="2083" y="14053"/>
                      <a:pt x="2280" y="13625"/>
                      <a:pt x="2366" y="13253"/>
                    </a:cubicBezTo>
                    <a:cubicBezTo>
                      <a:pt x="3283" y="9497"/>
                      <a:pt x="3874" y="5653"/>
                      <a:pt x="4081" y="1808"/>
                    </a:cubicBezTo>
                    <a:cubicBezTo>
                      <a:pt x="4140" y="1453"/>
                      <a:pt x="4140" y="1039"/>
                      <a:pt x="3933" y="714"/>
                    </a:cubicBezTo>
                    <a:cubicBezTo>
                      <a:pt x="3805" y="479"/>
                      <a:pt x="3538" y="306"/>
                      <a:pt x="3288" y="306"/>
                    </a:cubicBezTo>
                    <a:cubicBezTo>
                      <a:pt x="3192" y="306"/>
                      <a:pt x="3099" y="331"/>
                      <a:pt x="3017" y="389"/>
                    </a:cubicBezTo>
                    <a:lnTo>
                      <a:pt x="2514" y="330"/>
                    </a:lnTo>
                    <a:cubicBezTo>
                      <a:pt x="2307" y="101"/>
                      <a:pt x="2032" y="1"/>
                      <a:pt x="1744" y="1"/>
                    </a:cubicBezTo>
                    <a:close/>
                  </a:path>
                </a:pathLst>
              </a:custGeom>
              <a:solidFill>
                <a:srgbClr val="FBAB1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n>
                    <a:solidFill>
                      <a:schemeClr val="accent2">
                        <a:lumMod val="7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04" name="Google Shape;1204;p37"/>
              <p:cNvSpPr/>
              <p:nvPr/>
            </p:nvSpPr>
            <p:spPr>
              <a:xfrm>
                <a:off x="1923995" y="1945766"/>
                <a:ext cx="63712" cy="119896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6625" extrusionOk="0">
                    <a:moveTo>
                      <a:pt x="3520" y="0"/>
                    </a:moveTo>
                    <a:cubicBezTo>
                      <a:pt x="1302" y="1094"/>
                      <a:pt x="1" y="3667"/>
                      <a:pt x="385" y="6240"/>
                    </a:cubicBezTo>
                    <a:lnTo>
                      <a:pt x="563" y="6624"/>
                    </a:lnTo>
                    <a:cubicBezTo>
                      <a:pt x="2071" y="4761"/>
                      <a:pt x="3106" y="2455"/>
                      <a:pt x="35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05" name="Google Shape;1205;p37"/>
              <p:cNvSpPr/>
              <p:nvPr/>
            </p:nvSpPr>
            <p:spPr>
              <a:xfrm>
                <a:off x="1886005" y="1914184"/>
                <a:ext cx="46046" cy="152544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8429" extrusionOk="0">
                    <a:moveTo>
                      <a:pt x="1449" y="0"/>
                    </a:moveTo>
                    <a:cubicBezTo>
                      <a:pt x="0" y="2455"/>
                      <a:pt x="148" y="5826"/>
                      <a:pt x="1774" y="8428"/>
                    </a:cubicBezTo>
                    <a:lnTo>
                      <a:pt x="2425" y="7985"/>
                    </a:lnTo>
                    <a:cubicBezTo>
                      <a:pt x="2543" y="5323"/>
                      <a:pt x="2218" y="2603"/>
                      <a:pt x="14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06" name="Google Shape;1206;p37"/>
              <p:cNvSpPr/>
              <p:nvPr/>
            </p:nvSpPr>
            <p:spPr>
              <a:xfrm>
                <a:off x="1873155" y="1981619"/>
                <a:ext cx="63712" cy="78688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4348" extrusionOk="0">
                    <a:moveTo>
                      <a:pt x="89" y="0"/>
                    </a:moveTo>
                    <a:lnTo>
                      <a:pt x="89" y="0"/>
                    </a:lnTo>
                    <a:cubicBezTo>
                      <a:pt x="0" y="1597"/>
                      <a:pt x="917" y="3283"/>
                      <a:pt x="2337" y="4111"/>
                    </a:cubicBezTo>
                    <a:lnTo>
                      <a:pt x="3519" y="4348"/>
                    </a:lnTo>
                    <a:cubicBezTo>
                      <a:pt x="2898" y="2573"/>
                      <a:pt x="1656" y="1035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07" name="Google Shape;1207;p37"/>
              <p:cNvSpPr/>
              <p:nvPr/>
            </p:nvSpPr>
            <p:spPr>
              <a:xfrm>
                <a:off x="1912231" y="1958073"/>
                <a:ext cx="39078" cy="108657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6004" extrusionOk="0">
                    <a:moveTo>
                      <a:pt x="1508" y="0"/>
                    </a:moveTo>
                    <a:lnTo>
                      <a:pt x="1508" y="0"/>
                    </a:lnTo>
                    <a:cubicBezTo>
                      <a:pt x="296" y="1627"/>
                      <a:pt x="0" y="3963"/>
                      <a:pt x="739" y="6003"/>
                    </a:cubicBezTo>
                    <a:lnTo>
                      <a:pt x="1420" y="5501"/>
                    </a:lnTo>
                    <a:cubicBezTo>
                      <a:pt x="2129" y="3845"/>
                      <a:pt x="2159" y="1804"/>
                      <a:pt x="1508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08" name="Google Shape;1208;p37"/>
              <p:cNvSpPr/>
              <p:nvPr/>
            </p:nvSpPr>
            <p:spPr>
              <a:xfrm>
                <a:off x="1888141" y="2051842"/>
                <a:ext cx="70138" cy="238815"/>
              </a:xfrm>
              <a:custGeom>
                <a:avLst/>
                <a:gdLst/>
                <a:ahLst/>
                <a:cxnLst/>
                <a:rect l="l" t="t" r="r" b="b"/>
                <a:pathLst>
                  <a:path w="3875" h="13196" extrusionOk="0">
                    <a:moveTo>
                      <a:pt x="1515" y="1"/>
                    </a:moveTo>
                    <a:cubicBezTo>
                      <a:pt x="1066" y="1"/>
                      <a:pt x="595" y="268"/>
                      <a:pt x="355" y="675"/>
                    </a:cubicBezTo>
                    <a:cubicBezTo>
                      <a:pt x="0" y="1296"/>
                      <a:pt x="89" y="2153"/>
                      <a:pt x="207" y="2893"/>
                    </a:cubicBezTo>
                    <a:cubicBezTo>
                      <a:pt x="740" y="6323"/>
                      <a:pt x="1479" y="9753"/>
                      <a:pt x="2248" y="13184"/>
                    </a:cubicBezTo>
                    <a:cubicBezTo>
                      <a:pt x="2279" y="13192"/>
                      <a:pt x="2309" y="13195"/>
                      <a:pt x="2338" y="13195"/>
                    </a:cubicBezTo>
                    <a:cubicBezTo>
                      <a:pt x="2638" y="13195"/>
                      <a:pt x="2815" y="12795"/>
                      <a:pt x="2869" y="12444"/>
                    </a:cubicBezTo>
                    <a:cubicBezTo>
                      <a:pt x="3490" y="8955"/>
                      <a:pt x="3815" y="5347"/>
                      <a:pt x="3874" y="1739"/>
                    </a:cubicBezTo>
                    <a:cubicBezTo>
                      <a:pt x="3874" y="1414"/>
                      <a:pt x="3874" y="1029"/>
                      <a:pt x="3667" y="704"/>
                    </a:cubicBezTo>
                    <a:cubicBezTo>
                      <a:pt x="3537" y="486"/>
                      <a:pt x="3278" y="301"/>
                      <a:pt x="3032" y="301"/>
                    </a:cubicBezTo>
                    <a:cubicBezTo>
                      <a:pt x="2944" y="301"/>
                      <a:pt x="2858" y="324"/>
                      <a:pt x="2780" y="379"/>
                    </a:cubicBezTo>
                    <a:lnTo>
                      <a:pt x="2248" y="320"/>
                    </a:lnTo>
                    <a:cubicBezTo>
                      <a:pt x="2048" y="98"/>
                      <a:pt x="1785" y="1"/>
                      <a:pt x="1515" y="1"/>
                    </a:cubicBezTo>
                    <a:close/>
                  </a:path>
                </a:pathLst>
              </a:custGeom>
              <a:solidFill>
                <a:srgbClr val="FBAB1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n>
                    <a:solidFill>
                      <a:schemeClr val="accent2">
                        <a:lumMod val="7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09" name="Google Shape;1209;p37"/>
              <p:cNvSpPr/>
              <p:nvPr/>
            </p:nvSpPr>
            <p:spPr>
              <a:xfrm>
                <a:off x="1899381" y="2153429"/>
                <a:ext cx="22498" cy="10714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592" extrusionOk="0">
                    <a:moveTo>
                      <a:pt x="266" y="0"/>
                    </a:moveTo>
                    <a:cubicBezTo>
                      <a:pt x="178" y="0"/>
                      <a:pt x="119" y="30"/>
                      <a:pt x="59" y="89"/>
                    </a:cubicBezTo>
                    <a:cubicBezTo>
                      <a:pt x="30" y="118"/>
                      <a:pt x="0" y="178"/>
                      <a:pt x="0" y="266"/>
                    </a:cubicBezTo>
                    <a:cubicBezTo>
                      <a:pt x="0" y="325"/>
                      <a:pt x="30" y="414"/>
                      <a:pt x="59" y="444"/>
                    </a:cubicBezTo>
                    <a:lnTo>
                      <a:pt x="119" y="473"/>
                    </a:lnTo>
                    <a:cubicBezTo>
                      <a:pt x="178" y="532"/>
                      <a:pt x="207" y="532"/>
                      <a:pt x="266" y="532"/>
                    </a:cubicBezTo>
                    <a:cubicBezTo>
                      <a:pt x="503" y="562"/>
                      <a:pt x="740" y="592"/>
                      <a:pt x="1006" y="592"/>
                    </a:cubicBezTo>
                    <a:cubicBezTo>
                      <a:pt x="1065" y="592"/>
                      <a:pt x="1154" y="562"/>
                      <a:pt x="1183" y="532"/>
                    </a:cubicBezTo>
                    <a:cubicBezTo>
                      <a:pt x="1213" y="473"/>
                      <a:pt x="1242" y="414"/>
                      <a:pt x="1242" y="325"/>
                    </a:cubicBezTo>
                    <a:cubicBezTo>
                      <a:pt x="1242" y="266"/>
                      <a:pt x="1213" y="178"/>
                      <a:pt x="1183" y="148"/>
                    </a:cubicBezTo>
                    <a:lnTo>
                      <a:pt x="1154" y="118"/>
                    </a:lnTo>
                    <a:cubicBezTo>
                      <a:pt x="1095" y="89"/>
                      <a:pt x="1065" y="89"/>
                      <a:pt x="1006" y="89"/>
                    </a:cubicBezTo>
                    <a:cubicBezTo>
                      <a:pt x="740" y="30"/>
                      <a:pt x="503" y="0"/>
                      <a:pt x="266" y="0"/>
                    </a:cubicBezTo>
                    <a:close/>
                  </a:path>
                </a:pathLst>
              </a:custGeom>
              <a:solidFill>
                <a:srgbClr val="E0863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10" name="Google Shape;1210;p37"/>
              <p:cNvSpPr/>
              <p:nvPr/>
            </p:nvSpPr>
            <p:spPr>
              <a:xfrm>
                <a:off x="1934710" y="2185535"/>
                <a:ext cx="18752" cy="9646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533" extrusionOk="0">
                    <a:moveTo>
                      <a:pt x="266" y="1"/>
                    </a:moveTo>
                    <a:cubicBezTo>
                      <a:pt x="178" y="1"/>
                      <a:pt x="118" y="30"/>
                      <a:pt x="59" y="89"/>
                    </a:cubicBezTo>
                    <a:cubicBezTo>
                      <a:pt x="30" y="119"/>
                      <a:pt x="0" y="178"/>
                      <a:pt x="0" y="267"/>
                    </a:cubicBezTo>
                    <a:cubicBezTo>
                      <a:pt x="0" y="326"/>
                      <a:pt x="30" y="415"/>
                      <a:pt x="59" y="444"/>
                    </a:cubicBezTo>
                    <a:cubicBezTo>
                      <a:pt x="148" y="474"/>
                      <a:pt x="178" y="533"/>
                      <a:pt x="266" y="533"/>
                    </a:cubicBezTo>
                    <a:lnTo>
                      <a:pt x="769" y="533"/>
                    </a:lnTo>
                    <a:cubicBezTo>
                      <a:pt x="858" y="533"/>
                      <a:pt x="917" y="474"/>
                      <a:pt x="976" y="444"/>
                    </a:cubicBezTo>
                    <a:cubicBezTo>
                      <a:pt x="1006" y="415"/>
                      <a:pt x="1035" y="326"/>
                      <a:pt x="1035" y="267"/>
                    </a:cubicBezTo>
                    <a:cubicBezTo>
                      <a:pt x="1035" y="178"/>
                      <a:pt x="1006" y="119"/>
                      <a:pt x="976" y="89"/>
                    </a:cubicBezTo>
                    <a:cubicBezTo>
                      <a:pt x="917" y="30"/>
                      <a:pt x="858" y="1"/>
                      <a:pt x="769" y="1"/>
                    </a:cubicBezTo>
                    <a:close/>
                  </a:path>
                </a:pathLst>
              </a:custGeom>
              <a:solidFill>
                <a:srgbClr val="E0863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11" name="Google Shape;1211;p37"/>
              <p:cNvSpPr/>
              <p:nvPr/>
            </p:nvSpPr>
            <p:spPr>
              <a:xfrm>
                <a:off x="1910620" y="2208557"/>
                <a:ext cx="18209" cy="9103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503" extrusionOk="0">
                    <a:moveTo>
                      <a:pt x="296" y="0"/>
                    </a:moveTo>
                    <a:cubicBezTo>
                      <a:pt x="237" y="0"/>
                      <a:pt x="148" y="0"/>
                      <a:pt x="119" y="30"/>
                    </a:cubicBezTo>
                    <a:cubicBezTo>
                      <a:pt x="89" y="59"/>
                      <a:pt x="0" y="148"/>
                      <a:pt x="0" y="178"/>
                    </a:cubicBezTo>
                    <a:cubicBezTo>
                      <a:pt x="0" y="237"/>
                      <a:pt x="0" y="325"/>
                      <a:pt x="30" y="355"/>
                    </a:cubicBezTo>
                    <a:cubicBezTo>
                      <a:pt x="30" y="444"/>
                      <a:pt x="89" y="473"/>
                      <a:pt x="148" y="473"/>
                    </a:cubicBezTo>
                    <a:cubicBezTo>
                      <a:pt x="326" y="503"/>
                      <a:pt x="562" y="503"/>
                      <a:pt x="740" y="503"/>
                    </a:cubicBezTo>
                    <a:cubicBezTo>
                      <a:pt x="828" y="503"/>
                      <a:pt x="888" y="473"/>
                      <a:pt x="917" y="444"/>
                    </a:cubicBezTo>
                    <a:cubicBezTo>
                      <a:pt x="976" y="385"/>
                      <a:pt x="1006" y="325"/>
                      <a:pt x="1006" y="237"/>
                    </a:cubicBezTo>
                    <a:cubicBezTo>
                      <a:pt x="1006" y="178"/>
                      <a:pt x="976" y="89"/>
                      <a:pt x="917" y="59"/>
                    </a:cubicBezTo>
                    <a:cubicBezTo>
                      <a:pt x="888" y="30"/>
                      <a:pt x="828" y="0"/>
                      <a:pt x="740" y="0"/>
                    </a:cubicBezTo>
                    <a:close/>
                  </a:path>
                </a:pathLst>
              </a:custGeom>
              <a:solidFill>
                <a:srgbClr val="E0863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12" name="Google Shape;1212;p37"/>
              <p:cNvSpPr/>
              <p:nvPr/>
            </p:nvSpPr>
            <p:spPr>
              <a:xfrm>
                <a:off x="1772000" y="1898131"/>
                <a:ext cx="63712" cy="90994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5028" extrusionOk="0">
                    <a:moveTo>
                      <a:pt x="3519" y="0"/>
                    </a:moveTo>
                    <a:lnTo>
                      <a:pt x="3519" y="0"/>
                    </a:lnTo>
                    <a:cubicBezTo>
                      <a:pt x="1420" y="828"/>
                      <a:pt x="0" y="2810"/>
                      <a:pt x="178" y="4732"/>
                    </a:cubicBezTo>
                    <a:lnTo>
                      <a:pt x="355" y="5027"/>
                    </a:lnTo>
                    <a:cubicBezTo>
                      <a:pt x="1893" y="3578"/>
                      <a:pt x="2987" y="1834"/>
                      <a:pt x="3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13" name="Google Shape;1213;p37"/>
              <p:cNvSpPr/>
              <p:nvPr/>
            </p:nvSpPr>
            <p:spPr>
              <a:xfrm>
                <a:off x="1743621" y="1877245"/>
                <a:ext cx="41232" cy="110811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6123" extrusionOk="0">
                    <a:moveTo>
                      <a:pt x="829" y="1"/>
                    </a:moveTo>
                    <a:cubicBezTo>
                      <a:pt x="1" y="1982"/>
                      <a:pt x="385" y="4466"/>
                      <a:pt x="1834" y="6122"/>
                    </a:cubicBezTo>
                    <a:lnTo>
                      <a:pt x="2278" y="5738"/>
                    </a:lnTo>
                    <a:cubicBezTo>
                      <a:pt x="2130" y="3757"/>
                      <a:pt x="1657" y="1805"/>
                      <a:pt x="8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14" name="Google Shape;1214;p37"/>
              <p:cNvSpPr/>
              <p:nvPr/>
            </p:nvSpPr>
            <p:spPr>
              <a:xfrm>
                <a:off x="1715785" y="1900809"/>
                <a:ext cx="65866" cy="82959"/>
              </a:xfrm>
              <a:custGeom>
                <a:avLst/>
                <a:gdLst/>
                <a:ahLst/>
                <a:cxnLst/>
                <a:rect l="l" t="t" r="r" b="b"/>
                <a:pathLst>
                  <a:path w="3639" h="4584" extrusionOk="0">
                    <a:moveTo>
                      <a:pt x="178" y="0"/>
                    </a:moveTo>
                    <a:lnTo>
                      <a:pt x="178" y="0"/>
                    </a:lnTo>
                    <a:cubicBezTo>
                      <a:pt x="1" y="1686"/>
                      <a:pt x="888" y="3460"/>
                      <a:pt x="2367" y="4318"/>
                    </a:cubicBezTo>
                    <a:lnTo>
                      <a:pt x="3638" y="4584"/>
                    </a:lnTo>
                    <a:cubicBezTo>
                      <a:pt x="3077" y="2691"/>
                      <a:pt x="1805" y="1035"/>
                      <a:pt x="1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15" name="Google Shape;1215;p37"/>
              <p:cNvSpPr/>
              <p:nvPr/>
            </p:nvSpPr>
            <p:spPr>
              <a:xfrm>
                <a:off x="1756471" y="1875109"/>
                <a:ext cx="44978" cy="115082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6359" extrusionOk="0">
                    <a:moveTo>
                      <a:pt x="1893" y="1"/>
                    </a:moveTo>
                    <a:lnTo>
                      <a:pt x="1893" y="1"/>
                    </a:lnTo>
                    <a:cubicBezTo>
                      <a:pt x="503" y="1745"/>
                      <a:pt x="0" y="4229"/>
                      <a:pt x="681" y="6359"/>
                    </a:cubicBezTo>
                    <a:lnTo>
                      <a:pt x="1450" y="5885"/>
                    </a:lnTo>
                    <a:cubicBezTo>
                      <a:pt x="2337" y="4082"/>
                      <a:pt x="2485" y="1923"/>
                      <a:pt x="1893" y="1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16" name="Google Shape;1216;p37"/>
              <p:cNvSpPr/>
              <p:nvPr/>
            </p:nvSpPr>
            <p:spPr>
              <a:xfrm>
                <a:off x="1728110" y="1974054"/>
                <a:ext cx="74952" cy="254324"/>
              </a:xfrm>
              <a:custGeom>
                <a:avLst/>
                <a:gdLst/>
                <a:ahLst/>
                <a:cxnLst/>
                <a:rect l="l" t="t" r="r" b="b"/>
                <a:pathLst>
                  <a:path w="4141" h="14053" extrusionOk="0">
                    <a:moveTo>
                      <a:pt x="1744" y="1"/>
                    </a:moveTo>
                    <a:cubicBezTo>
                      <a:pt x="1252" y="1"/>
                      <a:pt x="724" y="295"/>
                      <a:pt x="444" y="744"/>
                    </a:cubicBezTo>
                    <a:cubicBezTo>
                      <a:pt x="0" y="1453"/>
                      <a:pt x="59" y="2311"/>
                      <a:pt x="148" y="3110"/>
                    </a:cubicBezTo>
                    <a:cubicBezTo>
                      <a:pt x="473" y="6777"/>
                      <a:pt x="1065" y="10384"/>
                      <a:pt x="1656" y="14051"/>
                    </a:cubicBezTo>
                    <a:cubicBezTo>
                      <a:pt x="1669" y="14052"/>
                      <a:pt x="1682" y="14053"/>
                      <a:pt x="1695" y="14053"/>
                    </a:cubicBezTo>
                    <a:cubicBezTo>
                      <a:pt x="2083" y="14053"/>
                      <a:pt x="2280" y="13625"/>
                      <a:pt x="2366" y="13253"/>
                    </a:cubicBezTo>
                    <a:cubicBezTo>
                      <a:pt x="3283" y="9497"/>
                      <a:pt x="3874" y="5653"/>
                      <a:pt x="4081" y="1808"/>
                    </a:cubicBezTo>
                    <a:cubicBezTo>
                      <a:pt x="4140" y="1453"/>
                      <a:pt x="4140" y="1039"/>
                      <a:pt x="3933" y="714"/>
                    </a:cubicBezTo>
                    <a:cubicBezTo>
                      <a:pt x="3805" y="479"/>
                      <a:pt x="3538" y="306"/>
                      <a:pt x="3288" y="306"/>
                    </a:cubicBezTo>
                    <a:cubicBezTo>
                      <a:pt x="3192" y="306"/>
                      <a:pt x="3099" y="331"/>
                      <a:pt x="3017" y="389"/>
                    </a:cubicBezTo>
                    <a:lnTo>
                      <a:pt x="2514" y="330"/>
                    </a:lnTo>
                    <a:cubicBezTo>
                      <a:pt x="2307" y="101"/>
                      <a:pt x="2032" y="1"/>
                      <a:pt x="1744" y="1"/>
                    </a:cubicBezTo>
                    <a:close/>
                  </a:path>
                </a:pathLst>
              </a:custGeom>
              <a:solidFill>
                <a:srgbClr val="FBAB1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n>
                    <a:solidFill>
                      <a:schemeClr val="accent2">
                        <a:lumMod val="7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17" name="Google Shape;1217;p37"/>
              <p:cNvSpPr/>
              <p:nvPr/>
            </p:nvSpPr>
            <p:spPr>
              <a:xfrm>
                <a:off x="1771457" y="2115965"/>
                <a:ext cx="19295" cy="10171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562" extrusionOk="0">
                    <a:moveTo>
                      <a:pt x="829" y="0"/>
                    </a:moveTo>
                    <a:cubicBezTo>
                      <a:pt x="622" y="0"/>
                      <a:pt x="444" y="0"/>
                      <a:pt x="267" y="30"/>
                    </a:cubicBezTo>
                    <a:cubicBezTo>
                      <a:pt x="178" y="30"/>
                      <a:pt x="119" y="89"/>
                      <a:pt x="89" y="118"/>
                    </a:cubicBezTo>
                    <a:cubicBezTo>
                      <a:pt x="30" y="148"/>
                      <a:pt x="1" y="237"/>
                      <a:pt x="1" y="296"/>
                    </a:cubicBezTo>
                    <a:cubicBezTo>
                      <a:pt x="1" y="385"/>
                      <a:pt x="30" y="444"/>
                      <a:pt x="89" y="473"/>
                    </a:cubicBezTo>
                    <a:cubicBezTo>
                      <a:pt x="148" y="532"/>
                      <a:pt x="178" y="562"/>
                      <a:pt x="267" y="562"/>
                    </a:cubicBezTo>
                    <a:cubicBezTo>
                      <a:pt x="444" y="562"/>
                      <a:pt x="622" y="562"/>
                      <a:pt x="829" y="532"/>
                    </a:cubicBezTo>
                    <a:cubicBezTo>
                      <a:pt x="888" y="532"/>
                      <a:pt x="976" y="473"/>
                      <a:pt x="1006" y="444"/>
                    </a:cubicBezTo>
                    <a:cubicBezTo>
                      <a:pt x="1036" y="414"/>
                      <a:pt x="1065" y="325"/>
                      <a:pt x="1065" y="266"/>
                    </a:cubicBezTo>
                    <a:cubicBezTo>
                      <a:pt x="1065" y="178"/>
                      <a:pt x="1036" y="118"/>
                      <a:pt x="1006" y="89"/>
                    </a:cubicBezTo>
                    <a:cubicBezTo>
                      <a:pt x="976" y="30"/>
                      <a:pt x="888" y="0"/>
                      <a:pt x="829" y="0"/>
                    </a:cubicBezTo>
                    <a:close/>
                  </a:path>
                </a:pathLst>
              </a:custGeom>
              <a:solidFill>
                <a:srgbClr val="E0863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18" name="Google Shape;1218;p37"/>
              <p:cNvSpPr/>
              <p:nvPr/>
            </p:nvSpPr>
            <p:spPr>
              <a:xfrm>
                <a:off x="1743096" y="2141646"/>
                <a:ext cx="20344" cy="9121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504" extrusionOk="0">
                    <a:moveTo>
                      <a:pt x="237" y="1"/>
                    </a:moveTo>
                    <a:cubicBezTo>
                      <a:pt x="207" y="1"/>
                      <a:pt x="178" y="1"/>
                      <a:pt x="118" y="30"/>
                    </a:cubicBezTo>
                    <a:cubicBezTo>
                      <a:pt x="89" y="60"/>
                      <a:pt x="0" y="148"/>
                      <a:pt x="0" y="178"/>
                    </a:cubicBezTo>
                    <a:cubicBezTo>
                      <a:pt x="0" y="237"/>
                      <a:pt x="0" y="326"/>
                      <a:pt x="59" y="355"/>
                    </a:cubicBezTo>
                    <a:cubicBezTo>
                      <a:pt x="59" y="385"/>
                      <a:pt x="118" y="474"/>
                      <a:pt x="207" y="474"/>
                    </a:cubicBezTo>
                    <a:cubicBezTo>
                      <a:pt x="414" y="503"/>
                      <a:pt x="651" y="503"/>
                      <a:pt x="858" y="503"/>
                    </a:cubicBezTo>
                    <a:cubicBezTo>
                      <a:pt x="917" y="503"/>
                      <a:pt x="947" y="503"/>
                      <a:pt x="976" y="474"/>
                    </a:cubicBezTo>
                    <a:cubicBezTo>
                      <a:pt x="1006" y="474"/>
                      <a:pt x="1065" y="444"/>
                      <a:pt x="1065" y="444"/>
                    </a:cubicBezTo>
                    <a:cubicBezTo>
                      <a:pt x="1094" y="385"/>
                      <a:pt x="1124" y="326"/>
                      <a:pt x="1124" y="237"/>
                    </a:cubicBezTo>
                    <a:cubicBezTo>
                      <a:pt x="1124" y="178"/>
                      <a:pt x="1094" y="89"/>
                      <a:pt x="1065" y="60"/>
                    </a:cubicBezTo>
                    <a:cubicBezTo>
                      <a:pt x="1006" y="30"/>
                      <a:pt x="947" y="1"/>
                      <a:pt x="858" y="1"/>
                    </a:cubicBezTo>
                    <a:cubicBezTo>
                      <a:pt x="769" y="15"/>
                      <a:pt x="680" y="23"/>
                      <a:pt x="592" y="23"/>
                    </a:cubicBezTo>
                    <a:cubicBezTo>
                      <a:pt x="503" y="23"/>
                      <a:pt x="414" y="15"/>
                      <a:pt x="325" y="1"/>
                    </a:cubicBezTo>
                    <a:close/>
                  </a:path>
                </a:pathLst>
              </a:custGeom>
              <a:solidFill>
                <a:srgbClr val="E0863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19" name="Google Shape;1219;p37"/>
              <p:cNvSpPr/>
              <p:nvPr/>
            </p:nvSpPr>
            <p:spPr>
              <a:xfrm>
                <a:off x="1158083" y="2102789"/>
                <a:ext cx="1096770" cy="191942"/>
              </a:xfrm>
              <a:custGeom>
                <a:avLst/>
                <a:gdLst/>
                <a:ahLst/>
                <a:cxnLst/>
                <a:rect l="l" t="t" r="r" b="b"/>
                <a:pathLst>
                  <a:path w="60595" h="10606" extrusionOk="0">
                    <a:moveTo>
                      <a:pt x="36111" y="0"/>
                    </a:moveTo>
                    <a:cubicBezTo>
                      <a:pt x="33705" y="0"/>
                      <a:pt x="31266" y="1121"/>
                      <a:pt x="29750" y="3242"/>
                    </a:cubicBezTo>
                    <a:cubicBezTo>
                      <a:pt x="29168" y="2808"/>
                      <a:pt x="28465" y="2597"/>
                      <a:pt x="27755" y="2597"/>
                    </a:cubicBezTo>
                    <a:cubicBezTo>
                      <a:pt x="26770" y="2597"/>
                      <a:pt x="25770" y="3001"/>
                      <a:pt x="25048" y="3774"/>
                    </a:cubicBezTo>
                    <a:cubicBezTo>
                      <a:pt x="24342" y="2432"/>
                      <a:pt x="22962" y="1784"/>
                      <a:pt x="21592" y="1784"/>
                    </a:cubicBezTo>
                    <a:cubicBezTo>
                      <a:pt x="21242" y="1784"/>
                      <a:pt x="20891" y="1827"/>
                      <a:pt x="20553" y="1911"/>
                    </a:cubicBezTo>
                    <a:cubicBezTo>
                      <a:pt x="18897" y="2325"/>
                      <a:pt x="17448" y="3508"/>
                      <a:pt x="16118" y="4720"/>
                    </a:cubicBezTo>
                    <a:cubicBezTo>
                      <a:pt x="15496" y="5312"/>
                      <a:pt x="14787" y="5933"/>
                      <a:pt x="13959" y="5933"/>
                    </a:cubicBezTo>
                    <a:cubicBezTo>
                      <a:pt x="13190" y="5933"/>
                      <a:pt x="12539" y="5401"/>
                      <a:pt x="11800" y="5253"/>
                    </a:cubicBezTo>
                    <a:cubicBezTo>
                      <a:pt x="11661" y="5225"/>
                      <a:pt x="11525" y="5212"/>
                      <a:pt x="11390" y="5212"/>
                    </a:cubicBezTo>
                    <a:cubicBezTo>
                      <a:pt x="9521" y="5212"/>
                      <a:pt x="8053" y="7725"/>
                      <a:pt x="6122" y="7973"/>
                    </a:cubicBezTo>
                    <a:cubicBezTo>
                      <a:pt x="5993" y="7998"/>
                      <a:pt x="5862" y="8006"/>
                      <a:pt x="5728" y="8006"/>
                    </a:cubicBezTo>
                    <a:cubicBezTo>
                      <a:pt x="5372" y="8006"/>
                      <a:pt x="5001" y="7944"/>
                      <a:pt x="4614" y="7944"/>
                    </a:cubicBezTo>
                    <a:cubicBezTo>
                      <a:pt x="4541" y="7940"/>
                      <a:pt x="4467" y="7938"/>
                      <a:pt x="4394" y="7938"/>
                    </a:cubicBezTo>
                    <a:cubicBezTo>
                      <a:pt x="2721" y="7938"/>
                      <a:pt x="1049" y="8898"/>
                      <a:pt x="1" y="10428"/>
                    </a:cubicBezTo>
                    <a:lnTo>
                      <a:pt x="60594" y="10605"/>
                    </a:lnTo>
                    <a:cubicBezTo>
                      <a:pt x="59855" y="9600"/>
                      <a:pt x="58761" y="8890"/>
                      <a:pt x="57637" y="8742"/>
                    </a:cubicBezTo>
                    <a:cubicBezTo>
                      <a:pt x="56987" y="8654"/>
                      <a:pt x="56306" y="8713"/>
                      <a:pt x="55774" y="8269"/>
                    </a:cubicBezTo>
                    <a:cubicBezTo>
                      <a:pt x="55153" y="7796"/>
                      <a:pt x="54976" y="6731"/>
                      <a:pt x="54266" y="6347"/>
                    </a:cubicBezTo>
                    <a:cubicBezTo>
                      <a:pt x="54080" y="6251"/>
                      <a:pt x="53893" y="6212"/>
                      <a:pt x="53704" y="6212"/>
                    </a:cubicBezTo>
                    <a:cubicBezTo>
                      <a:pt x="52897" y="6212"/>
                      <a:pt x="52058" y="6920"/>
                      <a:pt x="51220" y="6968"/>
                    </a:cubicBezTo>
                    <a:cubicBezTo>
                      <a:pt x="51188" y="6970"/>
                      <a:pt x="51156" y="6971"/>
                      <a:pt x="51124" y="6971"/>
                    </a:cubicBezTo>
                    <a:cubicBezTo>
                      <a:pt x="49273" y="6971"/>
                      <a:pt x="48057" y="3905"/>
                      <a:pt x="46359" y="3905"/>
                    </a:cubicBezTo>
                    <a:cubicBezTo>
                      <a:pt x="46209" y="3905"/>
                      <a:pt x="46055" y="3929"/>
                      <a:pt x="45897" y="3981"/>
                    </a:cubicBezTo>
                    <a:cubicBezTo>
                      <a:pt x="45485" y="4119"/>
                      <a:pt x="45123" y="4460"/>
                      <a:pt x="44718" y="4460"/>
                    </a:cubicBezTo>
                    <a:cubicBezTo>
                      <a:pt x="44688" y="4460"/>
                      <a:pt x="44657" y="4458"/>
                      <a:pt x="44625" y="4454"/>
                    </a:cubicBezTo>
                    <a:cubicBezTo>
                      <a:pt x="44182" y="4425"/>
                      <a:pt x="43827" y="4011"/>
                      <a:pt x="43502" y="3685"/>
                    </a:cubicBezTo>
                    <a:cubicBezTo>
                      <a:pt x="41609" y="1645"/>
                      <a:pt x="39184" y="225"/>
                      <a:pt x="36641" y="18"/>
                    </a:cubicBezTo>
                    <a:cubicBezTo>
                      <a:pt x="36465" y="6"/>
                      <a:pt x="36288" y="0"/>
                      <a:pt x="361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20" name="Google Shape;1220;p37"/>
              <p:cNvSpPr/>
              <p:nvPr/>
            </p:nvSpPr>
            <p:spPr>
              <a:xfrm>
                <a:off x="1795547" y="2102789"/>
                <a:ext cx="458201" cy="191942"/>
              </a:xfrm>
              <a:custGeom>
                <a:avLst/>
                <a:gdLst/>
                <a:ahLst/>
                <a:cxnLst/>
                <a:rect l="l" t="t" r="r" b="b"/>
                <a:pathLst>
                  <a:path w="25315" h="10606" extrusionOk="0">
                    <a:moveTo>
                      <a:pt x="880" y="1"/>
                    </a:moveTo>
                    <a:cubicBezTo>
                      <a:pt x="575" y="1"/>
                      <a:pt x="282" y="21"/>
                      <a:pt x="0" y="78"/>
                    </a:cubicBezTo>
                    <a:cubicBezTo>
                      <a:pt x="2455" y="1142"/>
                      <a:pt x="4525" y="3271"/>
                      <a:pt x="5589" y="5992"/>
                    </a:cubicBezTo>
                    <a:cubicBezTo>
                      <a:pt x="6053" y="5799"/>
                      <a:pt x="6537" y="5708"/>
                      <a:pt x="7021" y="5708"/>
                    </a:cubicBezTo>
                    <a:cubicBezTo>
                      <a:pt x="8543" y="5708"/>
                      <a:pt x="10060" y="6611"/>
                      <a:pt x="10912" y="8092"/>
                    </a:cubicBezTo>
                    <a:cubicBezTo>
                      <a:pt x="11291" y="7919"/>
                      <a:pt x="11699" y="7835"/>
                      <a:pt x="12110" y="7835"/>
                    </a:cubicBezTo>
                    <a:cubicBezTo>
                      <a:pt x="13177" y="7835"/>
                      <a:pt x="14264" y="8398"/>
                      <a:pt x="14905" y="9422"/>
                    </a:cubicBezTo>
                    <a:cubicBezTo>
                      <a:pt x="15171" y="9807"/>
                      <a:pt x="15378" y="10310"/>
                      <a:pt x="15762" y="10517"/>
                    </a:cubicBezTo>
                    <a:cubicBezTo>
                      <a:pt x="15792" y="10517"/>
                      <a:pt x="15792" y="10546"/>
                      <a:pt x="15822" y="10546"/>
                    </a:cubicBezTo>
                    <a:lnTo>
                      <a:pt x="25314" y="10605"/>
                    </a:lnTo>
                    <a:cubicBezTo>
                      <a:pt x="24634" y="9600"/>
                      <a:pt x="23540" y="8949"/>
                      <a:pt x="22416" y="8742"/>
                    </a:cubicBezTo>
                    <a:cubicBezTo>
                      <a:pt x="21766" y="8683"/>
                      <a:pt x="21085" y="8713"/>
                      <a:pt x="20553" y="8269"/>
                    </a:cubicBezTo>
                    <a:cubicBezTo>
                      <a:pt x="19932" y="7766"/>
                      <a:pt x="19755" y="6731"/>
                      <a:pt x="19045" y="6347"/>
                    </a:cubicBezTo>
                    <a:cubicBezTo>
                      <a:pt x="18859" y="6251"/>
                      <a:pt x="18674" y="6212"/>
                      <a:pt x="18488" y="6212"/>
                    </a:cubicBezTo>
                    <a:cubicBezTo>
                      <a:pt x="17694" y="6212"/>
                      <a:pt x="16885" y="6920"/>
                      <a:pt x="15999" y="6968"/>
                    </a:cubicBezTo>
                    <a:cubicBezTo>
                      <a:pt x="15967" y="6970"/>
                      <a:pt x="15935" y="6971"/>
                      <a:pt x="15903" y="6971"/>
                    </a:cubicBezTo>
                    <a:cubicBezTo>
                      <a:pt x="14052" y="6971"/>
                      <a:pt x="12836" y="3905"/>
                      <a:pt x="11138" y="3905"/>
                    </a:cubicBezTo>
                    <a:cubicBezTo>
                      <a:pt x="10988" y="3905"/>
                      <a:pt x="10834" y="3929"/>
                      <a:pt x="10676" y="3981"/>
                    </a:cubicBezTo>
                    <a:cubicBezTo>
                      <a:pt x="10264" y="4119"/>
                      <a:pt x="9902" y="4460"/>
                      <a:pt x="9497" y="4460"/>
                    </a:cubicBezTo>
                    <a:cubicBezTo>
                      <a:pt x="9467" y="4460"/>
                      <a:pt x="9436" y="4458"/>
                      <a:pt x="9404" y="4454"/>
                    </a:cubicBezTo>
                    <a:cubicBezTo>
                      <a:pt x="8961" y="4425"/>
                      <a:pt x="8606" y="4070"/>
                      <a:pt x="8281" y="3685"/>
                    </a:cubicBezTo>
                    <a:cubicBezTo>
                      <a:pt x="6388" y="1645"/>
                      <a:pt x="3993" y="225"/>
                      <a:pt x="1420" y="18"/>
                    </a:cubicBezTo>
                    <a:cubicBezTo>
                      <a:pt x="1236" y="8"/>
                      <a:pt x="1056" y="1"/>
                      <a:pt x="880" y="1"/>
                    </a:cubicBezTo>
                    <a:close/>
                  </a:path>
                </a:pathLst>
              </a:custGeom>
              <a:solidFill>
                <a:srgbClr val="52321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</p:grpSp>
      </p:grpSp>
      <p:pic>
        <p:nvPicPr>
          <p:cNvPr id="84" name="Picture 2">
            <a:extLst>
              <a:ext uri="{FF2B5EF4-FFF2-40B4-BE49-F238E27FC236}">
                <a16:creationId xmlns:a16="http://schemas.microsoft.com/office/drawing/2014/main" id="{43ED6AEC-A920-D745-8B5A-4796C58EB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982" y="5177451"/>
            <a:ext cx="1798696" cy="179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ikdörtgen 6">
            <a:extLst>
              <a:ext uri="{FF2B5EF4-FFF2-40B4-BE49-F238E27FC236}">
                <a16:creationId xmlns:a16="http://schemas.microsoft.com/office/drawing/2014/main" id="{577957B9-5834-C44D-A6F4-A5BF6AB65ADD}"/>
              </a:ext>
            </a:extLst>
          </p:cNvPr>
          <p:cNvSpPr/>
          <p:nvPr/>
        </p:nvSpPr>
        <p:spPr>
          <a:xfrm>
            <a:off x="3774295" y="263122"/>
            <a:ext cx="46121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What</a:t>
            </a:r>
            <a:r>
              <a:rPr lang="tr-T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is ELIXIR?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3014BAC4-464A-DB41-857B-64DAFE7B08D4}"/>
              </a:ext>
            </a:extLst>
          </p:cNvPr>
          <p:cNvSpPr txBox="1"/>
          <p:nvPr/>
        </p:nvSpPr>
        <p:spPr>
          <a:xfrm>
            <a:off x="1033121" y="1208435"/>
            <a:ext cx="10436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 err="1"/>
              <a:t>Elixir</a:t>
            </a:r>
            <a:r>
              <a:rPr lang="tr-TR" sz="2000" dirty="0"/>
              <a:t> is an </a:t>
            </a:r>
            <a:r>
              <a:rPr lang="tr-TR" sz="2000" dirty="0" err="1"/>
              <a:t>automated</a:t>
            </a:r>
            <a:r>
              <a:rPr lang="tr-TR" sz="2000" dirty="0"/>
              <a:t> </a:t>
            </a:r>
            <a:r>
              <a:rPr lang="tr-TR" sz="2000" dirty="0" err="1"/>
              <a:t>smart</a:t>
            </a:r>
            <a:r>
              <a:rPr lang="tr-TR" sz="2000" dirty="0"/>
              <a:t> </a:t>
            </a:r>
            <a:r>
              <a:rPr lang="tr-TR" sz="2000" dirty="0" err="1"/>
              <a:t>irrigation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</a:t>
            </a:r>
            <a:r>
              <a:rPr lang="tr-TR" sz="2000" dirty="0" err="1"/>
              <a:t>agriculture</a:t>
            </a:r>
            <a:r>
              <a:rPr lang="tr-TR" sz="2000" dirty="0"/>
              <a:t> </a:t>
            </a:r>
            <a:r>
              <a:rPr lang="tr-TR" sz="2000" dirty="0" err="1"/>
              <a:t>system</a:t>
            </a:r>
            <a:r>
              <a:rPr lang="tr-TR" sz="2000" dirty="0"/>
              <a:t> </a:t>
            </a:r>
            <a:r>
              <a:rPr lang="tr-TR" sz="2000" dirty="0" err="1"/>
              <a:t>designed</a:t>
            </a:r>
            <a:r>
              <a:rPr lang="tr-TR" sz="2000" dirty="0"/>
              <a:t> </a:t>
            </a:r>
            <a:r>
              <a:rPr lang="tr-TR" sz="2000" dirty="0" err="1"/>
              <a:t>to</a:t>
            </a:r>
            <a:r>
              <a:rPr lang="tr-TR" sz="2000" dirty="0"/>
              <a:t> </a:t>
            </a:r>
            <a:r>
              <a:rPr lang="tr-TR" sz="2000" dirty="0" err="1"/>
              <a:t>provide</a:t>
            </a:r>
            <a:r>
              <a:rPr lang="tr-TR" sz="2000" dirty="0"/>
              <a:t> </a:t>
            </a:r>
            <a:r>
              <a:rPr lang="tr-TR" sz="2000" dirty="0" err="1"/>
              <a:t>agricultural</a:t>
            </a:r>
            <a:r>
              <a:rPr lang="tr-TR" sz="2000" dirty="0"/>
              <a:t> </a:t>
            </a:r>
            <a:r>
              <a:rPr lang="tr-TR" sz="2000" dirty="0" err="1"/>
              <a:t>support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</a:t>
            </a:r>
            <a:r>
              <a:rPr lang="tr-TR" sz="2000" dirty="0" err="1"/>
              <a:t>automate</a:t>
            </a:r>
            <a:r>
              <a:rPr lang="tr-TR" sz="2000" dirty="0"/>
              <a:t> </a:t>
            </a:r>
            <a:r>
              <a:rPr lang="tr-TR" sz="2000" dirty="0" err="1"/>
              <a:t>irrigation</a:t>
            </a:r>
            <a:r>
              <a:rPr lang="tr-TR" sz="2000" dirty="0"/>
              <a:t>. </a:t>
            </a:r>
          </a:p>
        </p:txBody>
      </p:sp>
      <p:sp>
        <p:nvSpPr>
          <p:cNvPr id="88" name="Google Shape;1266;p38">
            <a:extLst>
              <a:ext uri="{FF2B5EF4-FFF2-40B4-BE49-F238E27FC236}">
                <a16:creationId xmlns:a16="http://schemas.microsoft.com/office/drawing/2014/main" id="{9AA251F4-3736-DC48-84DB-2A7504A05EAA}"/>
              </a:ext>
            </a:extLst>
          </p:cNvPr>
          <p:cNvSpPr/>
          <p:nvPr/>
        </p:nvSpPr>
        <p:spPr>
          <a:xfrm>
            <a:off x="3895997" y="3810563"/>
            <a:ext cx="273997" cy="421125"/>
          </a:xfrm>
          <a:custGeom>
            <a:avLst/>
            <a:gdLst/>
            <a:ahLst/>
            <a:cxnLst/>
            <a:rect l="l" t="t" r="r" b="b"/>
            <a:pathLst>
              <a:path w="14241" h="21888" extrusionOk="0">
                <a:moveTo>
                  <a:pt x="7108" y="1"/>
                </a:moveTo>
                <a:cubicBezTo>
                  <a:pt x="3530" y="1"/>
                  <a:pt x="1" y="5001"/>
                  <a:pt x="1" y="9094"/>
                </a:cubicBezTo>
                <a:cubicBezTo>
                  <a:pt x="1" y="12941"/>
                  <a:pt x="3113" y="14608"/>
                  <a:pt x="6446" y="14804"/>
                </a:cubicBezTo>
                <a:lnTo>
                  <a:pt x="6201" y="21887"/>
                </a:lnTo>
                <a:lnTo>
                  <a:pt x="6201" y="21887"/>
                </a:lnTo>
                <a:lnTo>
                  <a:pt x="7868" y="20466"/>
                </a:lnTo>
                <a:lnTo>
                  <a:pt x="7353" y="14829"/>
                </a:lnTo>
                <a:cubicBezTo>
                  <a:pt x="10833" y="14755"/>
                  <a:pt x="14240" y="13015"/>
                  <a:pt x="14240" y="8996"/>
                </a:cubicBezTo>
                <a:cubicBezTo>
                  <a:pt x="14240" y="4903"/>
                  <a:pt x="10711" y="1"/>
                  <a:pt x="710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1267;p38">
            <a:extLst>
              <a:ext uri="{FF2B5EF4-FFF2-40B4-BE49-F238E27FC236}">
                <a16:creationId xmlns:a16="http://schemas.microsoft.com/office/drawing/2014/main" id="{81417409-FAD1-174E-B3BA-CD36B05DE830}"/>
              </a:ext>
            </a:extLst>
          </p:cNvPr>
          <p:cNvSpPr/>
          <p:nvPr/>
        </p:nvSpPr>
        <p:spPr>
          <a:xfrm>
            <a:off x="3669177" y="4013190"/>
            <a:ext cx="171198" cy="223992"/>
          </a:xfrm>
          <a:custGeom>
            <a:avLst/>
            <a:gdLst/>
            <a:ahLst/>
            <a:cxnLst/>
            <a:rect l="l" t="t" r="r" b="b"/>
            <a:pathLst>
              <a:path w="8898" h="11642" extrusionOk="0">
                <a:moveTo>
                  <a:pt x="4462" y="0"/>
                </a:moveTo>
                <a:cubicBezTo>
                  <a:pt x="2207" y="0"/>
                  <a:pt x="1" y="3137"/>
                  <a:pt x="1" y="5686"/>
                </a:cubicBezTo>
                <a:cubicBezTo>
                  <a:pt x="1" y="8113"/>
                  <a:pt x="1962" y="9167"/>
                  <a:pt x="4069" y="9265"/>
                </a:cubicBezTo>
                <a:lnTo>
                  <a:pt x="4069" y="11642"/>
                </a:lnTo>
                <a:lnTo>
                  <a:pt x="4682" y="11642"/>
                </a:lnTo>
                <a:lnTo>
                  <a:pt x="4535" y="9289"/>
                </a:lnTo>
                <a:cubicBezTo>
                  <a:pt x="6765" y="9240"/>
                  <a:pt x="8898" y="8162"/>
                  <a:pt x="8898" y="5637"/>
                </a:cubicBezTo>
                <a:cubicBezTo>
                  <a:pt x="8898" y="3064"/>
                  <a:pt x="6692" y="0"/>
                  <a:pt x="44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1268;p38">
            <a:extLst>
              <a:ext uri="{FF2B5EF4-FFF2-40B4-BE49-F238E27FC236}">
                <a16:creationId xmlns:a16="http://schemas.microsoft.com/office/drawing/2014/main" id="{1840BE5A-975A-1945-BC3B-2BF11C398164}"/>
              </a:ext>
            </a:extLst>
          </p:cNvPr>
          <p:cNvSpPr/>
          <p:nvPr/>
        </p:nvSpPr>
        <p:spPr>
          <a:xfrm>
            <a:off x="3746426" y="4015585"/>
            <a:ext cx="582857" cy="222588"/>
          </a:xfrm>
          <a:custGeom>
            <a:avLst/>
            <a:gdLst/>
            <a:ahLst/>
            <a:cxnLst/>
            <a:rect l="l" t="t" r="r" b="b"/>
            <a:pathLst>
              <a:path w="30294" h="11569" extrusionOk="0">
                <a:moveTo>
                  <a:pt x="14363" y="3309"/>
                </a:moveTo>
                <a:lnTo>
                  <a:pt x="14363" y="7623"/>
                </a:lnTo>
                <a:lnTo>
                  <a:pt x="2623" y="7623"/>
                </a:lnTo>
                <a:lnTo>
                  <a:pt x="2623" y="3309"/>
                </a:lnTo>
                <a:close/>
                <a:moveTo>
                  <a:pt x="27745" y="3309"/>
                </a:moveTo>
                <a:lnTo>
                  <a:pt x="27745" y="3848"/>
                </a:lnTo>
                <a:lnTo>
                  <a:pt x="27745" y="7623"/>
                </a:lnTo>
                <a:lnTo>
                  <a:pt x="15956" y="7623"/>
                </a:lnTo>
                <a:lnTo>
                  <a:pt x="15956" y="3309"/>
                </a:lnTo>
                <a:close/>
                <a:moveTo>
                  <a:pt x="1030" y="0"/>
                </a:moveTo>
                <a:lnTo>
                  <a:pt x="1030" y="1716"/>
                </a:lnTo>
                <a:lnTo>
                  <a:pt x="1" y="1716"/>
                </a:lnTo>
                <a:lnTo>
                  <a:pt x="1" y="3309"/>
                </a:lnTo>
                <a:lnTo>
                  <a:pt x="1030" y="3309"/>
                </a:lnTo>
                <a:lnTo>
                  <a:pt x="1030" y="3848"/>
                </a:lnTo>
                <a:lnTo>
                  <a:pt x="1030" y="7623"/>
                </a:lnTo>
                <a:lnTo>
                  <a:pt x="1" y="7623"/>
                </a:lnTo>
                <a:lnTo>
                  <a:pt x="1" y="9216"/>
                </a:lnTo>
                <a:lnTo>
                  <a:pt x="1030" y="9216"/>
                </a:lnTo>
                <a:lnTo>
                  <a:pt x="1030" y="9730"/>
                </a:lnTo>
                <a:lnTo>
                  <a:pt x="1030" y="11568"/>
                </a:lnTo>
                <a:lnTo>
                  <a:pt x="2599" y="11568"/>
                </a:lnTo>
                <a:lnTo>
                  <a:pt x="2599" y="9191"/>
                </a:lnTo>
                <a:lnTo>
                  <a:pt x="14363" y="9191"/>
                </a:lnTo>
                <a:lnTo>
                  <a:pt x="14363" y="11568"/>
                </a:lnTo>
                <a:lnTo>
                  <a:pt x="15931" y="11568"/>
                </a:lnTo>
                <a:lnTo>
                  <a:pt x="15931" y="9191"/>
                </a:lnTo>
                <a:lnTo>
                  <a:pt x="27745" y="9191"/>
                </a:lnTo>
                <a:lnTo>
                  <a:pt x="27745" y="11568"/>
                </a:lnTo>
                <a:lnTo>
                  <a:pt x="29313" y="11568"/>
                </a:lnTo>
                <a:lnTo>
                  <a:pt x="29313" y="9191"/>
                </a:lnTo>
                <a:lnTo>
                  <a:pt x="30293" y="9191"/>
                </a:lnTo>
                <a:lnTo>
                  <a:pt x="30293" y="7598"/>
                </a:lnTo>
                <a:lnTo>
                  <a:pt x="29313" y="7598"/>
                </a:lnTo>
                <a:lnTo>
                  <a:pt x="29313" y="3284"/>
                </a:lnTo>
                <a:lnTo>
                  <a:pt x="30293" y="3284"/>
                </a:lnTo>
                <a:lnTo>
                  <a:pt x="30293" y="1691"/>
                </a:lnTo>
                <a:lnTo>
                  <a:pt x="29313" y="1691"/>
                </a:lnTo>
                <a:lnTo>
                  <a:pt x="29338" y="0"/>
                </a:lnTo>
                <a:lnTo>
                  <a:pt x="27745" y="0"/>
                </a:lnTo>
                <a:lnTo>
                  <a:pt x="27745" y="1716"/>
                </a:lnTo>
                <a:lnTo>
                  <a:pt x="15956" y="1716"/>
                </a:lnTo>
                <a:lnTo>
                  <a:pt x="15956" y="0"/>
                </a:lnTo>
                <a:lnTo>
                  <a:pt x="14363" y="0"/>
                </a:lnTo>
                <a:lnTo>
                  <a:pt x="14363" y="1716"/>
                </a:lnTo>
                <a:lnTo>
                  <a:pt x="2623" y="1716"/>
                </a:lnTo>
                <a:lnTo>
                  <a:pt x="262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1" name="Google Shape;1269;p38">
            <a:extLst>
              <a:ext uri="{FF2B5EF4-FFF2-40B4-BE49-F238E27FC236}">
                <a16:creationId xmlns:a16="http://schemas.microsoft.com/office/drawing/2014/main" id="{DE5286DE-C040-E44A-B534-CA45C2FC1232}"/>
              </a:ext>
            </a:extLst>
          </p:cNvPr>
          <p:cNvCxnSpPr/>
          <p:nvPr/>
        </p:nvCxnSpPr>
        <p:spPr>
          <a:xfrm rot="10800000">
            <a:off x="4105183" y="2970698"/>
            <a:ext cx="1012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96" name="Google Shape;1279;p38">
            <a:extLst>
              <a:ext uri="{FF2B5EF4-FFF2-40B4-BE49-F238E27FC236}">
                <a16:creationId xmlns:a16="http://schemas.microsoft.com/office/drawing/2014/main" id="{813934BB-3F93-A540-B0D8-7E2BBFBFCD67}"/>
              </a:ext>
            </a:extLst>
          </p:cNvPr>
          <p:cNvSpPr/>
          <p:nvPr/>
        </p:nvSpPr>
        <p:spPr>
          <a:xfrm>
            <a:off x="5231690" y="2895755"/>
            <a:ext cx="411885" cy="1361955"/>
          </a:xfrm>
          <a:custGeom>
            <a:avLst/>
            <a:gdLst/>
            <a:ahLst/>
            <a:cxnLst/>
            <a:rect l="l" t="t" r="r" b="b"/>
            <a:pathLst>
              <a:path w="20245" h="66943" extrusionOk="0">
                <a:moveTo>
                  <a:pt x="10977" y="1219"/>
                </a:moveTo>
                <a:cubicBezTo>
                  <a:pt x="12532" y="1219"/>
                  <a:pt x="14123" y="1726"/>
                  <a:pt x="15514" y="2853"/>
                </a:cubicBezTo>
                <a:cubicBezTo>
                  <a:pt x="20245" y="6700"/>
                  <a:pt x="18431" y="14323"/>
                  <a:pt x="12451" y="15597"/>
                </a:cubicBezTo>
                <a:lnTo>
                  <a:pt x="11544" y="8391"/>
                </a:lnTo>
                <a:lnTo>
                  <a:pt x="10343" y="8612"/>
                </a:lnTo>
                <a:lnTo>
                  <a:pt x="10417" y="9225"/>
                </a:lnTo>
                <a:lnTo>
                  <a:pt x="10343" y="9225"/>
                </a:lnTo>
                <a:lnTo>
                  <a:pt x="9510" y="15622"/>
                </a:lnTo>
                <a:cubicBezTo>
                  <a:pt x="6128" y="14935"/>
                  <a:pt x="3677" y="11970"/>
                  <a:pt x="3677" y="8514"/>
                </a:cubicBezTo>
                <a:cubicBezTo>
                  <a:pt x="3677" y="4180"/>
                  <a:pt x="7221" y="1219"/>
                  <a:pt x="10977" y="1219"/>
                </a:cubicBezTo>
                <a:close/>
                <a:moveTo>
                  <a:pt x="10980" y="13685"/>
                </a:moveTo>
                <a:lnTo>
                  <a:pt x="11250" y="15769"/>
                </a:lnTo>
                <a:lnTo>
                  <a:pt x="10735" y="15769"/>
                </a:lnTo>
                <a:lnTo>
                  <a:pt x="10980" y="13685"/>
                </a:lnTo>
                <a:close/>
                <a:moveTo>
                  <a:pt x="11422" y="16994"/>
                </a:moveTo>
                <a:lnTo>
                  <a:pt x="12843" y="28219"/>
                </a:lnTo>
                <a:lnTo>
                  <a:pt x="9632" y="24126"/>
                </a:lnTo>
                <a:lnTo>
                  <a:pt x="10588" y="16994"/>
                </a:lnTo>
                <a:close/>
                <a:moveTo>
                  <a:pt x="9436" y="25719"/>
                </a:moveTo>
                <a:lnTo>
                  <a:pt x="12549" y="29690"/>
                </a:lnTo>
                <a:lnTo>
                  <a:pt x="8922" y="29690"/>
                </a:lnTo>
                <a:lnTo>
                  <a:pt x="9436" y="25719"/>
                </a:lnTo>
                <a:close/>
                <a:moveTo>
                  <a:pt x="13162" y="30793"/>
                </a:moveTo>
                <a:lnTo>
                  <a:pt x="13995" y="37214"/>
                </a:lnTo>
                <a:lnTo>
                  <a:pt x="8971" y="30793"/>
                </a:lnTo>
                <a:close/>
                <a:moveTo>
                  <a:pt x="8603" y="32190"/>
                </a:moveTo>
                <a:lnTo>
                  <a:pt x="13774" y="38758"/>
                </a:lnTo>
                <a:lnTo>
                  <a:pt x="7770" y="38758"/>
                </a:lnTo>
                <a:lnTo>
                  <a:pt x="8603" y="32190"/>
                </a:lnTo>
                <a:close/>
                <a:moveTo>
                  <a:pt x="14338" y="39885"/>
                </a:moveTo>
                <a:lnTo>
                  <a:pt x="15441" y="48537"/>
                </a:lnTo>
                <a:lnTo>
                  <a:pt x="8652" y="39885"/>
                </a:lnTo>
                <a:close/>
                <a:moveTo>
                  <a:pt x="7549" y="40326"/>
                </a:moveTo>
                <a:lnTo>
                  <a:pt x="14779" y="49542"/>
                </a:lnTo>
                <a:lnTo>
                  <a:pt x="6348" y="49542"/>
                </a:lnTo>
                <a:lnTo>
                  <a:pt x="7549" y="40326"/>
                </a:lnTo>
                <a:close/>
                <a:moveTo>
                  <a:pt x="6152" y="51110"/>
                </a:moveTo>
                <a:lnTo>
                  <a:pt x="15343" y="60791"/>
                </a:lnTo>
                <a:lnTo>
                  <a:pt x="4902" y="60791"/>
                </a:lnTo>
                <a:lnTo>
                  <a:pt x="6152" y="51110"/>
                </a:lnTo>
                <a:close/>
                <a:moveTo>
                  <a:pt x="15711" y="50694"/>
                </a:moveTo>
                <a:lnTo>
                  <a:pt x="17010" y="60791"/>
                </a:lnTo>
                <a:lnTo>
                  <a:pt x="16911" y="60791"/>
                </a:lnTo>
                <a:lnTo>
                  <a:pt x="7304" y="50694"/>
                </a:lnTo>
                <a:close/>
                <a:moveTo>
                  <a:pt x="10906" y="0"/>
                </a:moveTo>
                <a:cubicBezTo>
                  <a:pt x="9061" y="0"/>
                  <a:pt x="7174" y="612"/>
                  <a:pt x="5539" y="1970"/>
                </a:cubicBezTo>
                <a:cubicBezTo>
                  <a:pt x="0" y="6553"/>
                  <a:pt x="2304" y="15499"/>
                  <a:pt x="9363" y="16847"/>
                </a:cubicBezTo>
                <a:lnTo>
                  <a:pt x="8407" y="24347"/>
                </a:lnTo>
                <a:lnTo>
                  <a:pt x="8358" y="24371"/>
                </a:lnTo>
                <a:lnTo>
                  <a:pt x="8382" y="24371"/>
                </a:lnTo>
                <a:lnTo>
                  <a:pt x="2917" y="66943"/>
                </a:lnTo>
                <a:lnTo>
                  <a:pt x="4118" y="66943"/>
                </a:lnTo>
                <a:lnTo>
                  <a:pt x="4755" y="61943"/>
                </a:lnTo>
                <a:lnTo>
                  <a:pt x="17157" y="61943"/>
                </a:lnTo>
                <a:lnTo>
                  <a:pt x="17794" y="66943"/>
                </a:lnTo>
                <a:lnTo>
                  <a:pt x="18970" y="66943"/>
                </a:lnTo>
                <a:lnTo>
                  <a:pt x="12598" y="16823"/>
                </a:lnTo>
                <a:cubicBezTo>
                  <a:pt x="16568" y="16014"/>
                  <a:pt x="19411" y="12533"/>
                  <a:pt x="19436" y="8514"/>
                </a:cubicBezTo>
                <a:cubicBezTo>
                  <a:pt x="19436" y="3444"/>
                  <a:pt x="15287" y="0"/>
                  <a:pt x="1090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1280;p38">
            <a:extLst>
              <a:ext uri="{FF2B5EF4-FFF2-40B4-BE49-F238E27FC236}">
                <a16:creationId xmlns:a16="http://schemas.microsoft.com/office/drawing/2014/main" id="{D6BED387-0F28-DC4C-8942-FCD3AEC601A6}"/>
              </a:ext>
            </a:extLst>
          </p:cNvPr>
          <p:cNvSpPr/>
          <p:nvPr/>
        </p:nvSpPr>
        <p:spPr>
          <a:xfrm>
            <a:off x="5214745" y="2809399"/>
            <a:ext cx="479206" cy="479206"/>
          </a:xfrm>
          <a:custGeom>
            <a:avLst/>
            <a:gdLst/>
            <a:ahLst/>
            <a:cxnLst/>
            <a:rect l="l" t="t" r="r" b="b"/>
            <a:pathLst>
              <a:path w="23554" h="23554" extrusionOk="0">
                <a:moveTo>
                  <a:pt x="11764" y="0"/>
                </a:moveTo>
                <a:lnTo>
                  <a:pt x="11764" y="6936"/>
                </a:lnTo>
                <a:cubicBezTo>
                  <a:pt x="11421" y="6936"/>
                  <a:pt x="11078" y="6961"/>
                  <a:pt x="10759" y="7034"/>
                </a:cubicBezTo>
                <a:lnTo>
                  <a:pt x="9583" y="809"/>
                </a:lnTo>
                <a:lnTo>
                  <a:pt x="5907" y="1569"/>
                </a:lnTo>
                <a:lnTo>
                  <a:pt x="9362" y="7574"/>
                </a:lnTo>
                <a:cubicBezTo>
                  <a:pt x="9068" y="7745"/>
                  <a:pt x="8774" y="7941"/>
                  <a:pt x="8529" y="8186"/>
                </a:cubicBezTo>
                <a:lnTo>
                  <a:pt x="4387" y="3383"/>
                </a:lnTo>
                <a:lnTo>
                  <a:pt x="1569" y="5882"/>
                </a:lnTo>
                <a:lnTo>
                  <a:pt x="7573" y="9363"/>
                </a:lnTo>
                <a:cubicBezTo>
                  <a:pt x="7402" y="9657"/>
                  <a:pt x="7255" y="9975"/>
                  <a:pt x="7157" y="10294"/>
                </a:cubicBezTo>
                <a:lnTo>
                  <a:pt x="1177" y="8186"/>
                </a:lnTo>
                <a:lnTo>
                  <a:pt x="0" y="11765"/>
                </a:lnTo>
                <a:lnTo>
                  <a:pt x="6912" y="11765"/>
                </a:lnTo>
                <a:cubicBezTo>
                  <a:pt x="6912" y="12132"/>
                  <a:pt x="6961" y="12475"/>
                  <a:pt x="7034" y="12794"/>
                </a:cubicBezTo>
                <a:lnTo>
                  <a:pt x="809" y="13970"/>
                </a:lnTo>
                <a:lnTo>
                  <a:pt x="1569" y="17671"/>
                </a:lnTo>
                <a:lnTo>
                  <a:pt x="7573" y="14191"/>
                </a:lnTo>
                <a:cubicBezTo>
                  <a:pt x="7745" y="14510"/>
                  <a:pt x="7941" y="14779"/>
                  <a:pt x="8186" y="15024"/>
                </a:cubicBezTo>
                <a:lnTo>
                  <a:pt x="3382" y="19166"/>
                </a:lnTo>
                <a:lnTo>
                  <a:pt x="5882" y="21985"/>
                </a:lnTo>
                <a:lnTo>
                  <a:pt x="9338" y="15980"/>
                </a:lnTo>
                <a:cubicBezTo>
                  <a:pt x="9657" y="16152"/>
                  <a:pt x="9951" y="16274"/>
                  <a:pt x="10294" y="16397"/>
                </a:cubicBezTo>
                <a:lnTo>
                  <a:pt x="8186" y="22352"/>
                </a:lnTo>
                <a:lnTo>
                  <a:pt x="11764" y="23553"/>
                </a:lnTo>
                <a:lnTo>
                  <a:pt x="11764" y="16617"/>
                </a:lnTo>
                <a:cubicBezTo>
                  <a:pt x="12107" y="16617"/>
                  <a:pt x="12451" y="16593"/>
                  <a:pt x="12794" y="16519"/>
                </a:cubicBezTo>
                <a:lnTo>
                  <a:pt x="13970" y="22744"/>
                </a:lnTo>
                <a:lnTo>
                  <a:pt x="17671" y="21960"/>
                </a:lnTo>
                <a:lnTo>
                  <a:pt x="14191" y="15980"/>
                </a:lnTo>
                <a:cubicBezTo>
                  <a:pt x="14485" y="15784"/>
                  <a:pt x="14779" y="15588"/>
                  <a:pt x="15024" y="15367"/>
                </a:cubicBezTo>
                <a:lnTo>
                  <a:pt x="19166" y="20171"/>
                </a:lnTo>
                <a:lnTo>
                  <a:pt x="21984" y="17647"/>
                </a:lnTo>
                <a:lnTo>
                  <a:pt x="15980" y="14191"/>
                </a:lnTo>
                <a:cubicBezTo>
                  <a:pt x="16151" y="13897"/>
                  <a:pt x="16274" y="13578"/>
                  <a:pt x="16396" y="13260"/>
                </a:cubicBezTo>
                <a:lnTo>
                  <a:pt x="22377" y="15367"/>
                </a:lnTo>
                <a:lnTo>
                  <a:pt x="23553" y="11765"/>
                </a:lnTo>
                <a:lnTo>
                  <a:pt x="16617" y="11765"/>
                </a:lnTo>
                <a:cubicBezTo>
                  <a:pt x="16617" y="11421"/>
                  <a:pt x="16568" y="11078"/>
                  <a:pt x="16519" y="10760"/>
                </a:cubicBezTo>
                <a:lnTo>
                  <a:pt x="22744" y="9583"/>
                </a:lnTo>
                <a:lnTo>
                  <a:pt x="21984" y="5882"/>
                </a:lnTo>
                <a:lnTo>
                  <a:pt x="15980" y="9363"/>
                </a:lnTo>
                <a:cubicBezTo>
                  <a:pt x="15808" y="9044"/>
                  <a:pt x="15588" y="8774"/>
                  <a:pt x="15367" y="8529"/>
                </a:cubicBezTo>
                <a:lnTo>
                  <a:pt x="20171" y="4387"/>
                </a:lnTo>
                <a:lnTo>
                  <a:pt x="17671" y="1569"/>
                </a:lnTo>
                <a:lnTo>
                  <a:pt x="14191" y="7574"/>
                </a:lnTo>
                <a:cubicBezTo>
                  <a:pt x="13897" y="7402"/>
                  <a:pt x="13578" y="7255"/>
                  <a:pt x="13259" y="7157"/>
                </a:cubicBezTo>
                <a:lnTo>
                  <a:pt x="15367" y="1177"/>
                </a:lnTo>
                <a:lnTo>
                  <a:pt x="117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1281;p38">
            <a:extLst>
              <a:ext uri="{FF2B5EF4-FFF2-40B4-BE49-F238E27FC236}">
                <a16:creationId xmlns:a16="http://schemas.microsoft.com/office/drawing/2014/main" id="{A36DD7D7-A512-5B47-B3BC-2EA37825C531}"/>
              </a:ext>
            </a:extLst>
          </p:cNvPr>
          <p:cNvSpPr/>
          <p:nvPr/>
        </p:nvSpPr>
        <p:spPr>
          <a:xfrm>
            <a:off x="5418239" y="3011810"/>
            <a:ext cx="87280" cy="74748"/>
          </a:xfrm>
          <a:custGeom>
            <a:avLst/>
            <a:gdLst/>
            <a:ahLst/>
            <a:cxnLst/>
            <a:rect l="l" t="t" r="r" b="b"/>
            <a:pathLst>
              <a:path w="4290" h="3674" extrusionOk="0">
                <a:moveTo>
                  <a:pt x="1838" y="1"/>
                </a:moveTo>
                <a:cubicBezTo>
                  <a:pt x="833" y="1"/>
                  <a:pt x="0" y="810"/>
                  <a:pt x="0" y="1839"/>
                </a:cubicBezTo>
                <a:cubicBezTo>
                  <a:pt x="0" y="2937"/>
                  <a:pt x="914" y="3673"/>
                  <a:pt x="1862" y="3673"/>
                </a:cubicBezTo>
                <a:cubicBezTo>
                  <a:pt x="2311" y="3673"/>
                  <a:pt x="2767" y="3508"/>
                  <a:pt x="3137" y="3138"/>
                </a:cubicBezTo>
                <a:cubicBezTo>
                  <a:pt x="4289" y="1962"/>
                  <a:pt x="3480" y="1"/>
                  <a:pt x="1838" y="1"/>
                </a:cubicBezTo>
                <a:close/>
              </a:path>
            </a:pathLst>
          </a:custGeom>
          <a:solidFill>
            <a:srgbClr val="5E24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1282;p38">
            <a:extLst>
              <a:ext uri="{FF2B5EF4-FFF2-40B4-BE49-F238E27FC236}">
                <a16:creationId xmlns:a16="http://schemas.microsoft.com/office/drawing/2014/main" id="{22C95145-C1B7-194D-815D-2AE78472871E}"/>
              </a:ext>
            </a:extLst>
          </p:cNvPr>
          <p:cNvSpPr/>
          <p:nvPr/>
        </p:nvSpPr>
        <p:spPr>
          <a:xfrm>
            <a:off x="5111080" y="4030910"/>
            <a:ext cx="582857" cy="222588"/>
          </a:xfrm>
          <a:custGeom>
            <a:avLst/>
            <a:gdLst/>
            <a:ahLst/>
            <a:cxnLst/>
            <a:rect l="l" t="t" r="r" b="b"/>
            <a:pathLst>
              <a:path w="30294" h="11569" extrusionOk="0">
                <a:moveTo>
                  <a:pt x="14339" y="3309"/>
                </a:moveTo>
                <a:lnTo>
                  <a:pt x="14339" y="7623"/>
                </a:lnTo>
                <a:lnTo>
                  <a:pt x="2599" y="7623"/>
                </a:lnTo>
                <a:lnTo>
                  <a:pt x="2599" y="3309"/>
                </a:lnTo>
                <a:close/>
                <a:moveTo>
                  <a:pt x="27720" y="3309"/>
                </a:moveTo>
                <a:lnTo>
                  <a:pt x="27720" y="3848"/>
                </a:lnTo>
                <a:lnTo>
                  <a:pt x="27720" y="7623"/>
                </a:lnTo>
                <a:lnTo>
                  <a:pt x="15932" y="7623"/>
                </a:lnTo>
                <a:lnTo>
                  <a:pt x="15932" y="3309"/>
                </a:lnTo>
                <a:close/>
                <a:moveTo>
                  <a:pt x="1006" y="0"/>
                </a:moveTo>
                <a:lnTo>
                  <a:pt x="1006" y="1716"/>
                </a:lnTo>
                <a:lnTo>
                  <a:pt x="1" y="1716"/>
                </a:lnTo>
                <a:lnTo>
                  <a:pt x="1" y="3309"/>
                </a:lnTo>
                <a:lnTo>
                  <a:pt x="1006" y="3309"/>
                </a:lnTo>
                <a:lnTo>
                  <a:pt x="1006" y="3848"/>
                </a:lnTo>
                <a:lnTo>
                  <a:pt x="1006" y="7623"/>
                </a:lnTo>
                <a:lnTo>
                  <a:pt x="1" y="7623"/>
                </a:lnTo>
                <a:lnTo>
                  <a:pt x="1" y="9216"/>
                </a:lnTo>
                <a:lnTo>
                  <a:pt x="1006" y="9216"/>
                </a:lnTo>
                <a:lnTo>
                  <a:pt x="1006" y="9730"/>
                </a:lnTo>
                <a:lnTo>
                  <a:pt x="1006" y="11568"/>
                </a:lnTo>
                <a:lnTo>
                  <a:pt x="2599" y="11568"/>
                </a:lnTo>
                <a:lnTo>
                  <a:pt x="2599" y="9191"/>
                </a:lnTo>
                <a:lnTo>
                  <a:pt x="14339" y="9191"/>
                </a:lnTo>
                <a:lnTo>
                  <a:pt x="14339" y="11568"/>
                </a:lnTo>
                <a:lnTo>
                  <a:pt x="15932" y="11568"/>
                </a:lnTo>
                <a:lnTo>
                  <a:pt x="15932" y="9191"/>
                </a:lnTo>
                <a:lnTo>
                  <a:pt x="27720" y="9191"/>
                </a:lnTo>
                <a:lnTo>
                  <a:pt x="27720" y="11568"/>
                </a:lnTo>
                <a:lnTo>
                  <a:pt x="29313" y="11568"/>
                </a:lnTo>
                <a:lnTo>
                  <a:pt x="29313" y="9191"/>
                </a:lnTo>
                <a:lnTo>
                  <a:pt x="30294" y="9191"/>
                </a:lnTo>
                <a:lnTo>
                  <a:pt x="30294" y="7598"/>
                </a:lnTo>
                <a:lnTo>
                  <a:pt x="29313" y="7598"/>
                </a:lnTo>
                <a:lnTo>
                  <a:pt x="29313" y="3284"/>
                </a:lnTo>
                <a:lnTo>
                  <a:pt x="30294" y="3284"/>
                </a:lnTo>
                <a:lnTo>
                  <a:pt x="30294" y="1691"/>
                </a:lnTo>
                <a:lnTo>
                  <a:pt x="29313" y="1716"/>
                </a:lnTo>
                <a:lnTo>
                  <a:pt x="29313" y="0"/>
                </a:lnTo>
                <a:lnTo>
                  <a:pt x="27720" y="0"/>
                </a:lnTo>
                <a:lnTo>
                  <a:pt x="27720" y="1716"/>
                </a:lnTo>
                <a:lnTo>
                  <a:pt x="15932" y="1716"/>
                </a:lnTo>
                <a:lnTo>
                  <a:pt x="15932" y="0"/>
                </a:lnTo>
                <a:lnTo>
                  <a:pt x="14339" y="0"/>
                </a:lnTo>
                <a:lnTo>
                  <a:pt x="14339" y="1716"/>
                </a:lnTo>
                <a:lnTo>
                  <a:pt x="2599" y="1716"/>
                </a:lnTo>
                <a:lnTo>
                  <a:pt x="259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283;p38">
            <a:extLst>
              <a:ext uri="{FF2B5EF4-FFF2-40B4-BE49-F238E27FC236}">
                <a16:creationId xmlns:a16="http://schemas.microsoft.com/office/drawing/2014/main" id="{743F5B73-641D-9B49-A1D3-4B39C0805045}"/>
              </a:ext>
            </a:extLst>
          </p:cNvPr>
          <p:cNvSpPr/>
          <p:nvPr/>
        </p:nvSpPr>
        <p:spPr>
          <a:xfrm>
            <a:off x="4358488" y="3204748"/>
            <a:ext cx="720557" cy="1010081"/>
          </a:xfrm>
          <a:custGeom>
            <a:avLst/>
            <a:gdLst/>
            <a:ahLst/>
            <a:cxnLst/>
            <a:rect l="l" t="t" r="r" b="b"/>
            <a:pathLst>
              <a:path w="37451" h="52499" extrusionOk="0">
                <a:moveTo>
                  <a:pt x="18726" y="1"/>
                </a:moveTo>
                <a:lnTo>
                  <a:pt x="4388" y="10711"/>
                </a:lnTo>
                <a:lnTo>
                  <a:pt x="1" y="22353"/>
                </a:lnTo>
                <a:lnTo>
                  <a:pt x="1" y="52499"/>
                </a:lnTo>
                <a:lnTo>
                  <a:pt x="37450" y="52499"/>
                </a:lnTo>
                <a:lnTo>
                  <a:pt x="37450" y="22353"/>
                </a:lnTo>
                <a:lnTo>
                  <a:pt x="33063" y="10711"/>
                </a:lnTo>
                <a:lnTo>
                  <a:pt x="1872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284;p38">
            <a:extLst>
              <a:ext uri="{FF2B5EF4-FFF2-40B4-BE49-F238E27FC236}">
                <a16:creationId xmlns:a16="http://schemas.microsoft.com/office/drawing/2014/main" id="{129B1D8A-C258-5B4B-AB9B-F9EE1A7401B3}"/>
              </a:ext>
            </a:extLst>
          </p:cNvPr>
          <p:cNvSpPr/>
          <p:nvPr/>
        </p:nvSpPr>
        <p:spPr>
          <a:xfrm>
            <a:off x="4317700" y="3174099"/>
            <a:ext cx="795555" cy="489369"/>
          </a:xfrm>
          <a:custGeom>
            <a:avLst/>
            <a:gdLst/>
            <a:ahLst/>
            <a:cxnLst/>
            <a:rect l="l" t="t" r="r" b="b"/>
            <a:pathLst>
              <a:path w="41349" h="25435" extrusionOk="0">
                <a:moveTo>
                  <a:pt x="20674" y="1"/>
                </a:moveTo>
                <a:cubicBezTo>
                  <a:pt x="20398" y="1"/>
                  <a:pt x="20123" y="74"/>
                  <a:pt x="19890" y="221"/>
                </a:cubicBezTo>
                <a:cubicBezTo>
                  <a:pt x="15356" y="3603"/>
                  <a:pt x="10822" y="6986"/>
                  <a:pt x="6312" y="10368"/>
                </a:cubicBezTo>
                <a:cubicBezTo>
                  <a:pt x="5650" y="10858"/>
                  <a:pt x="5062" y="11250"/>
                  <a:pt x="4768" y="12035"/>
                </a:cubicBezTo>
                <a:lnTo>
                  <a:pt x="3395" y="15637"/>
                </a:lnTo>
                <a:lnTo>
                  <a:pt x="430" y="23529"/>
                </a:lnTo>
                <a:cubicBezTo>
                  <a:pt x="1" y="24683"/>
                  <a:pt x="938" y="25435"/>
                  <a:pt x="1905" y="25435"/>
                </a:cubicBezTo>
                <a:cubicBezTo>
                  <a:pt x="2540" y="25435"/>
                  <a:pt x="3187" y="25111"/>
                  <a:pt x="3469" y="24362"/>
                </a:cubicBezTo>
                <a:lnTo>
                  <a:pt x="7635" y="13284"/>
                </a:lnTo>
                <a:lnTo>
                  <a:pt x="20674" y="3554"/>
                </a:lnTo>
                <a:lnTo>
                  <a:pt x="33713" y="13284"/>
                </a:lnTo>
                <a:lnTo>
                  <a:pt x="37879" y="24362"/>
                </a:lnTo>
                <a:cubicBezTo>
                  <a:pt x="38160" y="25107"/>
                  <a:pt x="38802" y="25428"/>
                  <a:pt x="39434" y="25428"/>
                </a:cubicBezTo>
                <a:cubicBezTo>
                  <a:pt x="40404" y="25428"/>
                  <a:pt x="41349" y="24672"/>
                  <a:pt x="40918" y="23529"/>
                </a:cubicBezTo>
                <a:lnTo>
                  <a:pt x="37953" y="15637"/>
                </a:lnTo>
                <a:lnTo>
                  <a:pt x="36580" y="12035"/>
                </a:lnTo>
                <a:cubicBezTo>
                  <a:pt x="36286" y="11250"/>
                  <a:pt x="35698" y="10858"/>
                  <a:pt x="35036" y="10368"/>
                </a:cubicBezTo>
                <a:lnTo>
                  <a:pt x="21458" y="221"/>
                </a:lnTo>
                <a:cubicBezTo>
                  <a:pt x="21226" y="74"/>
                  <a:pt x="20950" y="1"/>
                  <a:pt x="2067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285;p38">
            <a:extLst>
              <a:ext uri="{FF2B5EF4-FFF2-40B4-BE49-F238E27FC236}">
                <a16:creationId xmlns:a16="http://schemas.microsoft.com/office/drawing/2014/main" id="{6B44D2D6-0018-EF45-99AB-D121714EA9BE}"/>
              </a:ext>
            </a:extLst>
          </p:cNvPr>
          <p:cNvSpPr/>
          <p:nvPr/>
        </p:nvSpPr>
        <p:spPr>
          <a:xfrm>
            <a:off x="4625867" y="3324998"/>
            <a:ext cx="217393" cy="186282"/>
          </a:xfrm>
          <a:custGeom>
            <a:avLst/>
            <a:gdLst/>
            <a:ahLst/>
            <a:cxnLst/>
            <a:rect l="l" t="t" r="r" b="b"/>
            <a:pathLst>
              <a:path w="11299" h="9682" extrusionOk="0">
                <a:moveTo>
                  <a:pt x="4829" y="1"/>
                </a:moveTo>
                <a:cubicBezTo>
                  <a:pt x="2157" y="1"/>
                  <a:pt x="0" y="2182"/>
                  <a:pt x="0" y="4829"/>
                </a:cubicBezTo>
                <a:cubicBezTo>
                  <a:pt x="0" y="7749"/>
                  <a:pt x="2382" y="9681"/>
                  <a:pt x="4871" y="9681"/>
                </a:cubicBezTo>
                <a:cubicBezTo>
                  <a:pt x="6059" y="9681"/>
                  <a:pt x="7270" y="9241"/>
                  <a:pt x="8260" y="8260"/>
                </a:cubicBezTo>
                <a:cubicBezTo>
                  <a:pt x="11299" y="5221"/>
                  <a:pt x="9142" y="1"/>
                  <a:pt x="482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286;p38">
            <a:extLst>
              <a:ext uri="{FF2B5EF4-FFF2-40B4-BE49-F238E27FC236}">
                <a16:creationId xmlns:a16="http://schemas.microsoft.com/office/drawing/2014/main" id="{778EED46-02AA-2046-9EB0-3C49B2F76C16}"/>
              </a:ext>
            </a:extLst>
          </p:cNvPr>
          <p:cNvSpPr/>
          <p:nvPr/>
        </p:nvSpPr>
        <p:spPr>
          <a:xfrm>
            <a:off x="4651321" y="3350934"/>
            <a:ext cx="157056" cy="134449"/>
          </a:xfrm>
          <a:custGeom>
            <a:avLst/>
            <a:gdLst/>
            <a:ahLst/>
            <a:cxnLst/>
            <a:rect l="l" t="t" r="r" b="b"/>
            <a:pathLst>
              <a:path w="8163" h="6988" extrusionOk="0">
                <a:moveTo>
                  <a:pt x="3506" y="0"/>
                </a:moveTo>
                <a:cubicBezTo>
                  <a:pt x="1569" y="0"/>
                  <a:pt x="1" y="1569"/>
                  <a:pt x="1" y="3481"/>
                </a:cubicBezTo>
                <a:cubicBezTo>
                  <a:pt x="1" y="5588"/>
                  <a:pt x="1731" y="6987"/>
                  <a:pt x="3532" y="6987"/>
                </a:cubicBezTo>
                <a:cubicBezTo>
                  <a:pt x="4392" y="6987"/>
                  <a:pt x="5268" y="6669"/>
                  <a:pt x="5981" y="5956"/>
                </a:cubicBezTo>
                <a:cubicBezTo>
                  <a:pt x="8162" y="3750"/>
                  <a:pt x="6618" y="0"/>
                  <a:pt x="35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287;p38">
            <a:extLst>
              <a:ext uri="{FF2B5EF4-FFF2-40B4-BE49-F238E27FC236}">
                <a16:creationId xmlns:a16="http://schemas.microsoft.com/office/drawing/2014/main" id="{D8880361-0C82-E14A-A9F9-F3B3EFAC3471}"/>
              </a:ext>
            </a:extLst>
          </p:cNvPr>
          <p:cNvSpPr/>
          <p:nvPr/>
        </p:nvSpPr>
        <p:spPr>
          <a:xfrm>
            <a:off x="4771571" y="3598033"/>
            <a:ext cx="185339" cy="185339"/>
          </a:xfrm>
          <a:custGeom>
            <a:avLst/>
            <a:gdLst/>
            <a:ahLst/>
            <a:cxnLst/>
            <a:rect l="l" t="t" r="r" b="b"/>
            <a:pathLst>
              <a:path w="9633" h="9633" extrusionOk="0">
                <a:moveTo>
                  <a:pt x="1" y="0"/>
                </a:moveTo>
                <a:lnTo>
                  <a:pt x="1" y="9632"/>
                </a:lnTo>
                <a:lnTo>
                  <a:pt x="9633" y="9632"/>
                </a:lnTo>
                <a:lnTo>
                  <a:pt x="963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288;p38">
            <a:extLst>
              <a:ext uri="{FF2B5EF4-FFF2-40B4-BE49-F238E27FC236}">
                <a16:creationId xmlns:a16="http://schemas.microsoft.com/office/drawing/2014/main" id="{48A9D3B5-1D26-B942-8AD4-77E5D66A63F3}"/>
              </a:ext>
            </a:extLst>
          </p:cNvPr>
          <p:cNvSpPr/>
          <p:nvPr/>
        </p:nvSpPr>
        <p:spPr>
          <a:xfrm>
            <a:off x="4790907" y="3617350"/>
            <a:ext cx="146667" cy="146686"/>
          </a:xfrm>
          <a:custGeom>
            <a:avLst/>
            <a:gdLst/>
            <a:ahLst/>
            <a:cxnLst/>
            <a:rect l="l" t="t" r="r" b="b"/>
            <a:pathLst>
              <a:path w="7623" h="7624" extrusionOk="0">
                <a:moveTo>
                  <a:pt x="0" y="1"/>
                </a:moveTo>
                <a:lnTo>
                  <a:pt x="0" y="7623"/>
                </a:lnTo>
                <a:lnTo>
                  <a:pt x="7623" y="7623"/>
                </a:lnTo>
                <a:lnTo>
                  <a:pt x="762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289;p38">
            <a:extLst>
              <a:ext uri="{FF2B5EF4-FFF2-40B4-BE49-F238E27FC236}">
                <a16:creationId xmlns:a16="http://schemas.microsoft.com/office/drawing/2014/main" id="{48680405-8DFE-194C-BEB9-59156466BA12}"/>
              </a:ext>
            </a:extLst>
          </p:cNvPr>
          <p:cNvSpPr/>
          <p:nvPr/>
        </p:nvSpPr>
        <p:spPr>
          <a:xfrm>
            <a:off x="4771571" y="3598033"/>
            <a:ext cx="185339" cy="185339"/>
          </a:xfrm>
          <a:custGeom>
            <a:avLst/>
            <a:gdLst/>
            <a:ahLst/>
            <a:cxnLst/>
            <a:rect l="l" t="t" r="r" b="b"/>
            <a:pathLst>
              <a:path w="9633" h="9633" extrusionOk="0">
                <a:moveTo>
                  <a:pt x="4314" y="0"/>
                </a:moveTo>
                <a:lnTo>
                  <a:pt x="4314" y="4314"/>
                </a:lnTo>
                <a:lnTo>
                  <a:pt x="1" y="4314"/>
                </a:lnTo>
                <a:lnTo>
                  <a:pt x="1" y="5318"/>
                </a:lnTo>
                <a:lnTo>
                  <a:pt x="4314" y="5318"/>
                </a:lnTo>
                <a:lnTo>
                  <a:pt x="4314" y="9632"/>
                </a:lnTo>
                <a:lnTo>
                  <a:pt x="5319" y="9632"/>
                </a:lnTo>
                <a:lnTo>
                  <a:pt x="5319" y="5318"/>
                </a:lnTo>
                <a:lnTo>
                  <a:pt x="9633" y="5318"/>
                </a:lnTo>
                <a:lnTo>
                  <a:pt x="9633" y="4314"/>
                </a:lnTo>
                <a:lnTo>
                  <a:pt x="5319" y="4314"/>
                </a:lnTo>
                <a:lnTo>
                  <a:pt x="531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290;p38">
            <a:extLst>
              <a:ext uri="{FF2B5EF4-FFF2-40B4-BE49-F238E27FC236}">
                <a16:creationId xmlns:a16="http://schemas.microsoft.com/office/drawing/2014/main" id="{F2FFA612-3558-E443-BA3D-A5571E02248D}"/>
              </a:ext>
            </a:extLst>
          </p:cNvPr>
          <p:cNvSpPr/>
          <p:nvPr/>
        </p:nvSpPr>
        <p:spPr>
          <a:xfrm>
            <a:off x="4480624" y="3598033"/>
            <a:ext cx="184877" cy="185339"/>
          </a:xfrm>
          <a:custGeom>
            <a:avLst/>
            <a:gdLst/>
            <a:ahLst/>
            <a:cxnLst/>
            <a:rect l="l" t="t" r="r" b="b"/>
            <a:pathLst>
              <a:path w="9609" h="9633" extrusionOk="0">
                <a:moveTo>
                  <a:pt x="1" y="0"/>
                </a:moveTo>
                <a:lnTo>
                  <a:pt x="1" y="9632"/>
                </a:lnTo>
                <a:lnTo>
                  <a:pt x="9608" y="9632"/>
                </a:lnTo>
                <a:lnTo>
                  <a:pt x="960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291;p38">
            <a:extLst>
              <a:ext uri="{FF2B5EF4-FFF2-40B4-BE49-F238E27FC236}">
                <a16:creationId xmlns:a16="http://schemas.microsoft.com/office/drawing/2014/main" id="{0711ACC3-42B7-5B40-86C1-E9B33A375FE1}"/>
              </a:ext>
            </a:extLst>
          </p:cNvPr>
          <p:cNvSpPr/>
          <p:nvPr/>
        </p:nvSpPr>
        <p:spPr>
          <a:xfrm>
            <a:off x="4499960" y="3617350"/>
            <a:ext cx="146205" cy="146686"/>
          </a:xfrm>
          <a:custGeom>
            <a:avLst/>
            <a:gdLst/>
            <a:ahLst/>
            <a:cxnLst/>
            <a:rect l="l" t="t" r="r" b="b"/>
            <a:pathLst>
              <a:path w="7599" h="7624" extrusionOk="0">
                <a:moveTo>
                  <a:pt x="1" y="1"/>
                </a:moveTo>
                <a:lnTo>
                  <a:pt x="1" y="7623"/>
                </a:lnTo>
                <a:lnTo>
                  <a:pt x="7598" y="7623"/>
                </a:lnTo>
                <a:lnTo>
                  <a:pt x="759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292;p38">
            <a:extLst>
              <a:ext uri="{FF2B5EF4-FFF2-40B4-BE49-F238E27FC236}">
                <a16:creationId xmlns:a16="http://schemas.microsoft.com/office/drawing/2014/main" id="{D9294506-98CF-E445-9A3B-E197CE00EC3E}"/>
              </a:ext>
            </a:extLst>
          </p:cNvPr>
          <p:cNvSpPr/>
          <p:nvPr/>
        </p:nvSpPr>
        <p:spPr>
          <a:xfrm>
            <a:off x="4480624" y="3598033"/>
            <a:ext cx="184877" cy="185339"/>
          </a:xfrm>
          <a:custGeom>
            <a:avLst/>
            <a:gdLst/>
            <a:ahLst/>
            <a:cxnLst/>
            <a:rect l="l" t="t" r="r" b="b"/>
            <a:pathLst>
              <a:path w="9609" h="9633" extrusionOk="0">
                <a:moveTo>
                  <a:pt x="4290" y="0"/>
                </a:moveTo>
                <a:lnTo>
                  <a:pt x="4290" y="4314"/>
                </a:lnTo>
                <a:lnTo>
                  <a:pt x="1" y="4314"/>
                </a:lnTo>
                <a:lnTo>
                  <a:pt x="1" y="5318"/>
                </a:lnTo>
                <a:lnTo>
                  <a:pt x="4290" y="5318"/>
                </a:lnTo>
                <a:lnTo>
                  <a:pt x="4290" y="9632"/>
                </a:lnTo>
                <a:lnTo>
                  <a:pt x="5319" y="9632"/>
                </a:lnTo>
                <a:lnTo>
                  <a:pt x="5319" y="5318"/>
                </a:lnTo>
                <a:lnTo>
                  <a:pt x="9608" y="5318"/>
                </a:lnTo>
                <a:lnTo>
                  <a:pt x="9608" y="4314"/>
                </a:lnTo>
                <a:lnTo>
                  <a:pt x="5319" y="4314"/>
                </a:lnTo>
                <a:lnTo>
                  <a:pt x="531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293;p38">
            <a:extLst>
              <a:ext uri="{FF2B5EF4-FFF2-40B4-BE49-F238E27FC236}">
                <a16:creationId xmlns:a16="http://schemas.microsoft.com/office/drawing/2014/main" id="{4E25A3F0-5AC3-E145-A523-A1DCB65044A5}"/>
              </a:ext>
            </a:extLst>
          </p:cNvPr>
          <p:cNvSpPr/>
          <p:nvPr/>
        </p:nvSpPr>
        <p:spPr>
          <a:xfrm>
            <a:off x="4718757" y="3883305"/>
            <a:ext cx="208927" cy="331524"/>
          </a:xfrm>
          <a:custGeom>
            <a:avLst/>
            <a:gdLst/>
            <a:ahLst/>
            <a:cxnLst/>
            <a:rect l="l" t="t" r="r" b="b"/>
            <a:pathLst>
              <a:path w="10859" h="17231" extrusionOk="0">
                <a:moveTo>
                  <a:pt x="1" y="1"/>
                </a:moveTo>
                <a:lnTo>
                  <a:pt x="1" y="17231"/>
                </a:lnTo>
                <a:lnTo>
                  <a:pt x="10858" y="17231"/>
                </a:lnTo>
                <a:lnTo>
                  <a:pt x="108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294;p38">
            <a:extLst>
              <a:ext uri="{FF2B5EF4-FFF2-40B4-BE49-F238E27FC236}">
                <a16:creationId xmlns:a16="http://schemas.microsoft.com/office/drawing/2014/main" id="{7DDDE090-079F-734F-AC23-8E40CDDCAD21}"/>
              </a:ext>
            </a:extLst>
          </p:cNvPr>
          <p:cNvSpPr/>
          <p:nvPr/>
        </p:nvSpPr>
        <p:spPr>
          <a:xfrm>
            <a:off x="4736208" y="3901236"/>
            <a:ext cx="174026" cy="295680"/>
          </a:xfrm>
          <a:custGeom>
            <a:avLst/>
            <a:gdLst/>
            <a:ahLst/>
            <a:cxnLst/>
            <a:rect l="l" t="t" r="r" b="b"/>
            <a:pathLst>
              <a:path w="9045" h="15368" extrusionOk="0">
                <a:moveTo>
                  <a:pt x="0" y="0"/>
                </a:moveTo>
                <a:lnTo>
                  <a:pt x="0" y="15367"/>
                </a:lnTo>
                <a:lnTo>
                  <a:pt x="9044" y="15367"/>
                </a:lnTo>
                <a:lnTo>
                  <a:pt x="904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295;p38">
            <a:extLst>
              <a:ext uri="{FF2B5EF4-FFF2-40B4-BE49-F238E27FC236}">
                <a16:creationId xmlns:a16="http://schemas.microsoft.com/office/drawing/2014/main" id="{18904C0C-73B4-1E44-B80D-D0FD71B64BFE}"/>
              </a:ext>
            </a:extLst>
          </p:cNvPr>
          <p:cNvSpPr/>
          <p:nvPr/>
        </p:nvSpPr>
        <p:spPr>
          <a:xfrm>
            <a:off x="4718757" y="3883305"/>
            <a:ext cx="208927" cy="331524"/>
          </a:xfrm>
          <a:custGeom>
            <a:avLst/>
            <a:gdLst/>
            <a:ahLst/>
            <a:cxnLst/>
            <a:rect l="l" t="t" r="r" b="b"/>
            <a:pathLst>
              <a:path w="10859" h="17231" extrusionOk="0">
                <a:moveTo>
                  <a:pt x="1" y="1"/>
                </a:moveTo>
                <a:lnTo>
                  <a:pt x="9584" y="17231"/>
                </a:lnTo>
                <a:lnTo>
                  <a:pt x="10858" y="17231"/>
                </a:lnTo>
                <a:lnTo>
                  <a:pt x="115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296;p38">
            <a:extLst>
              <a:ext uri="{FF2B5EF4-FFF2-40B4-BE49-F238E27FC236}">
                <a16:creationId xmlns:a16="http://schemas.microsoft.com/office/drawing/2014/main" id="{23E3237D-D080-984F-9B98-C939A461F6A2}"/>
              </a:ext>
            </a:extLst>
          </p:cNvPr>
          <p:cNvSpPr/>
          <p:nvPr/>
        </p:nvSpPr>
        <p:spPr>
          <a:xfrm>
            <a:off x="4509869" y="3883305"/>
            <a:ext cx="208908" cy="331524"/>
          </a:xfrm>
          <a:custGeom>
            <a:avLst/>
            <a:gdLst/>
            <a:ahLst/>
            <a:cxnLst/>
            <a:rect l="l" t="t" r="r" b="b"/>
            <a:pathLst>
              <a:path w="10858" h="17231" extrusionOk="0">
                <a:moveTo>
                  <a:pt x="0" y="1"/>
                </a:moveTo>
                <a:lnTo>
                  <a:pt x="0" y="17231"/>
                </a:lnTo>
                <a:lnTo>
                  <a:pt x="10858" y="17231"/>
                </a:lnTo>
                <a:lnTo>
                  <a:pt x="108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297;p38">
            <a:extLst>
              <a:ext uri="{FF2B5EF4-FFF2-40B4-BE49-F238E27FC236}">
                <a16:creationId xmlns:a16="http://schemas.microsoft.com/office/drawing/2014/main" id="{C927EFF8-C239-2245-AB42-A1E47771F995}"/>
              </a:ext>
            </a:extLst>
          </p:cNvPr>
          <p:cNvSpPr/>
          <p:nvPr/>
        </p:nvSpPr>
        <p:spPr>
          <a:xfrm>
            <a:off x="4527319" y="3901236"/>
            <a:ext cx="174007" cy="295680"/>
          </a:xfrm>
          <a:custGeom>
            <a:avLst/>
            <a:gdLst/>
            <a:ahLst/>
            <a:cxnLst/>
            <a:rect l="l" t="t" r="r" b="b"/>
            <a:pathLst>
              <a:path w="9044" h="15368" extrusionOk="0">
                <a:moveTo>
                  <a:pt x="0" y="0"/>
                </a:moveTo>
                <a:lnTo>
                  <a:pt x="0" y="15367"/>
                </a:lnTo>
                <a:lnTo>
                  <a:pt x="9044" y="15367"/>
                </a:lnTo>
                <a:lnTo>
                  <a:pt x="904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298;p38">
            <a:extLst>
              <a:ext uri="{FF2B5EF4-FFF2-40B4-BE49-F238E27FC236}">
                <a16:creationId xmlns:a16="http://schemas.microsoft.com/office/drawing/2014/main" id="{BA86CC2C-C57B-9F45-9D96-2FDBAE7ABC98}"/>
              </a:ext>
            </a:extLst>
          </p:cNvPr>
          <p:cNvSpPr/>
          <p:nvPr/>
        </p:nvSpPr>
        <p:spPr>
          <a:xfrm>
            <a:off x="4509869" y="3883305"/>
            <a:ext cx="208908" cy="331524"/>
          </a:xfrm>
          <a:custGeom>
            <a:avLst/>
            <a:gdLst/>
            <a:ahLst/>
            <a:cxnLst/>
            <a:rect l="l" t="t" r="r" b="b"/>
            <a:pathLst>
              <a:path w="10858" h="17231" extrusionOk="0">
                <a:moveTo>
                  <a:pt x="9681" y="1"/>
                </a:moveTo>
                <a:lnTo>
                  <a:pt x="0" y="17231"/>
                </a:lnTo>
                <a:lnTo>
                  <a:pt x="1250" y="17231"/>
                </a:lnTo>
                <a:lnTo>
                  <a:pt x="108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299;p38">
            <a:extLst>
              <a:ext uri="{FF2B5EF4-FFF2-40B4-BE49-F238E27FC236}">
                <a16:creationId xmlns:a16="http://schemas.microsoft.com/office/drawing/2014/main" id="{0C7CF988-BA00-B44C-86D9-FA21FADA4F50}"/>
              </a:ext>
            </a:extLst>
          </p:cNvPr>
          <p:cNvSpPr/>
          <p:nvPr/>
        </p:nvSpPr>
        <p:spPr>
          <a:xfrm>
            <a:off x="6492820" y="4060890"/>
            <a:ext cx="129697" cy="169293"/>
          </a:xfrm>
          <a:custGeom>
            <a:avLst/>
            <a:gdLst/>
            <a:ahLst/>
            <a:cxnLst/>
            <a:rect l="l" t="t" r="r" b="b"/>
            <a:pathLst>
              <a:path w="6741" h="8799" extrusionOk="0">
                <a:moveTo>
                  <a:pt x="3382" y="0"/>
                </a:moveTo>
                <a:cubicBezTo>
                  <a:pt x="1691" y="0"/>
                  <a:pt x="0" y="2378"/>
                  <a:pt x="0" y="4289"/>
                </a:cubicBezTo>
                <a:cubicBezTo>
                  <a:pt x="0" y="6128"/>
                  <a:pt x="1495" y="6912"/>
                  <a:pt x="3064" y="6985"/>
                </a:cubicBezTo>
                <a:lnTo>
                  <a:pt x="3064" y="8799"/>
                </a:lnTo>
                <a:lnTo>
                  <a:pt x="3529" y="8799"/>
                </a:lnTo>
                <a:lnTo>
                  <a:pt x="3431" y="7010"/>
                </a:lnTo>
                <a:cubicBezTo>
                  <a:pt x="5122" y="6985"/>
                  <a:pt x="6740" y="6177"/>
                  <a:pt x="6740" y="4265"/>
                </a:cubicBezTo>
                <a:cubicBezTo>
                  <a:pt x="6740" y="2329"/>
                  <a:pt x="5073" y="0"/>
                  <a:pt x="33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300;p38">
            <a:extLst>
              <a:ext uri="{FF2B5EF4-FFF2-40B4-BE49-F238E27FC236}">
                <a16:creationId xmlns:a16="http://schemas.microsoft.com/office/drawing/2014/main" id="{9C59D6B2-D436-2340-933B-C2B8CC17B4E5}"/>
              </a:ext>
            </a:extLst>
          </p:cNvPr>
          <p:cNvSpPr/>
          <p:nvPr/>
        </p:nvSpPr>
        <p:spPr>
          <a:xfrm>
            <a:off x="7220419" y="3921703"/>
            <a:ext cx="210793" cy="323982"/>
          </a:xfrm>
          <a:custGeom>
            <a:avLst/>
            <a:gdLst/>
            <a:ahLst/>
            <a:cxnLst/>
            <a:rect l="l" t="t" r="r" b="b"/>
            <a:pathLst>
              <a:path w="10956" h="16839" extrusionOk="0">
                <a:moveTo>
                  <a:pt x="5490" y="1"/>
                </a:moveTo>
                <a:cubicBezTo>
                  <a:pt x="2721" y="1"/>
                  <a:pt x="0" y="3849"/>
                  <a:pt x="0" y="6986"/>
                </a:cubicBezTo>
                <a:cubicBezTo>
                  <a:pt x="0" y="9951"/>
                  <a:pt x="2402" y="11250"/>
                  <a:pt x="4975" y="11397"/>
                </a:cubicBezTo>
                <a:lnTo>
                  <a:pt x="4779" y="16838"/>
                </a:lnTo>
                <a:lnTo>
                  <a:pt x="6054" y="15735"/>
                </a:lnTo>
                <a:lnTo>
                  <a:pt x="5637" y="11397"/>
                </a:lnTo>
                <a:cubicBezTo>
                  <a:pt x="8333" y="11348"/>
                  <a:pt x="10956" y="10000"/>
                  <a:pt x="10956" y="6912"/>
                </a:cubicBezTo>
                <a:cubicBezTo>
                  <a:pt x="10956" y="3775"/>
                  <a:pt x="8235" y="1"/>
                  <a:pt x="5490" y="1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301;p38">
            <a:extLst>
              <a:ext uri="{FF2B5EF4-FFF2-40B4-BE49-F238E27FC236}">
                <a16:creationId xmlns:a16="http://schemas.microsoft.com/office/drawing/2014/main" id="{CC65C703-6159-7C4F-BB9E-2FAFFE870898}"/>
              </a:ext>
            </a:extLst>
          </p:cNvPr>
          <p:cNvSpPr/>
          <p:nvPr/>
        </p:nvSpPr>
        <p:spPr>
          <a:xfrm>
            <a:off x="6636169" y="3483927"/>
            <a:ext cx="582879" cy="606856"/>
          </a:xfrm>
          <a:custGeom>
            <a:avLst/>
            <a:gdLst/>
            <a:ahLst/>
            <a:cxnLst/>
            <a:rect l="l" t="t" r="r" b="b"/>
            <a:pathLst>
              <a:path w="32769" h="34117" extrusionOk="0">
                <a:moveTo>
                  <a:pt x="16373" y="1"/>
                </a:moveTo>
                <a:cubicBezTo>
                  <a:pt x="8138" y="1"/>
                  <a:pt x="1" y="11520"/>
                  <a:pt x="1" y="20931"/>
                </a:cubicBezTo>
                <a:cubicBezTo>
                  <a:pt x="1" y="30343"/>
                  <a:pt x="8138" y="34117"/>
                  <a:pt x="16373" y="34117"/>
                </a:cubicBezTo>
                <a:cubicBezTo>
                  <a:pt x="24632" y="34117"/>
                  <a:pt x="32769" y="30097"/>
                  <a:pt x="32769" y="20686"/>
                </a:cubicBezTo>
                <a:cubicBezTo>
                  <a:pt x="32769" y="11250"/>
                  <a:pt x="24632" y="1"/>
                  <a:pt x="16373" y="1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302;p38">
            <a:extLst>
              <a:ext uri="{FF2B5EF4-FFF2-40B4-BE49-F238E27FC236}">
                <a16:creationId xmlns:a16="http://schemas.microsoft.com/office/drawing/2014/main" id="{22C51824-19AA-BB47-B7E7-016700730B97}"/>
              </a:ext>
            </a:extLst>
          </p:cNvPr>
          <p:cNvSpPr/>
          <p:nvPr/>
        </p:nvSpPr>
        <p:spPr>
          <a:xfrm>
            <a:off x="6636169" y="3617764"/>
            <a:ext cx="538855" cy="472596"/>
          </a:xfrm>
          <a:custGeom>
            <a:avLst/>
            <a:gdLst/>
            <a:ahLst/>
            <a:cxnLst/>
            <a:rect l="l" t="t" r="r" b="b"/>
            <a:pathLst>
              <a:path w="30294" h="26569" extrusionOk="0">
                <a:moveTo>
                  <a:pt x="4657" y="1"/>
                </a:moveTo>
                <a:cubicBezTo>
                  <a:pt x="1839" y="3971"/>
                  <a:pt x="1" y="8922"/>
                  <a:pt x="1" y="13383"/>
                </a:cubicBezTo>
                <a:cubicBezTo>
                  <a:pt x="1" y="22819"/>
                  <a:pt x="8138" y="26568"/>
                  <a:pt x="16373" y="26568"/>
                </a:cubicBezTo>
                <a:cubicBezTo>
                  <a:pt x="21838" y="26568"/>
                  <a:pt x="27255" y="24804"/>
                  <a:pt x="30294" y="20858"/>
                </a:cubicBezTo>
                <a:lnTo>
                  <a:pt x="30294" y="20858"/>
                </a:lnTo>
                <a:cubicBezTo>
                  <a:pt x="29867" y="20877"/>
                  <a:pt x="29441" y="20887"/>
                  <a:pt x="29015" y="20887"/>
                </a:cubicBezTo>
                <a:cubicBezTo>
                  <a:pt x="27310" y="20887"/>
                  <a:pt x="25612" y="20730"/>
                  <a:pt x="23946" y="20417"/>
                </a:cubicBezTo>
                <a:cubicBezTo>
                  <a:pt x="20319" y="19681"/>
                  <a:pt x="17108" y="17966"/>
                  <a:pt x="14167" y="15736"/>
                </a:cubicBezTo>
                <a:cubicBezTo>
                  <a:pt x="11373" y="13652"/>
                  <a:pt x="8113" y="11373"/>
                  <a:pt x="6324" y="8285"/>
                </a:cubicBezTo>
                <a:cubicBezTo>
                  <a:pt x="4805" y="5662"/>
                  <a:pt x="4706" y="2868"/>
                  <a:pt x="4657" y="1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303;p38">
            <a:extLst>
              <a:ext uri="{FF2B5EF4-FFF2-40B4-BE49-F238E27FC236}">
                <a16:creationId xmlns:a16="http://schemas.microsoft.com/office/drawing/2014/main" id="{6CA0C171-C489-884C-BADD-5E12AF8628A0}"/>
              </a:ext>
            </a:extLst>
          </p:cNvPr>
          <p:cNvSpPr/>
          <p:nvPr/>
        </p:nvSpPr>
        <p:spPr>
          <a:xfrm>
            <a:off x="6707678" y="3526227"/>
            <a:ext cx="439885" cy="718900"/>
          </a:xfrm>
          <a:custGeom>
            <a:avLst/>
            <a:gdLst/>
            <a:ahLst/>
            <a:cxnLst/>
            <a:rect l="l" t="t" r="r" b="b"/>
            <a:pathLst>
              <a:path w="24730" h="40416" extrusionOk="0">
                <a:moveTo>
                  <a:pt x="12328" y="0"/>
                </a:moveTo>
                <a:lnTo>
                  <a:pt x="12132" y="221"/>
                </a:lnTo>
                <a:lnTo>
                  <a:pt x="11642" y="735"/>
                </a:lnTo>
                <a:lnTo>
                  <a:pt x="11176" y="13602"/>
                </a:lnTo>
                <a:lnTo>
                  <a:pt x="7598" y="10441"/>
                </a:lnTo>
                <a:lnTo>
                  <a:pt x="7353" y="4191"/>
                </a:lnTo>
                <a:lnTo>
                  <a:pt x="7108" y="4191"/>
                </a:lnTo>
                <a:lnTo>
                  <a:pt x="6838" y="9706"/>
                </a:lnTo>
                <a:lnTo>
                  <a:pt x="1348" y="6470"/>
                </a:lnTo>
                <a:lnTo>
                  <a:pt x="1348" y="6912"/>
                </a:lnTo>
                <a:lnTo>
                  <a:pt x="6225" y="10612"/>
                </a:lnTo>
                <a:lnTo>
                  <a:pt x="1079" y="11666"/>
                </a:lnTo>
                <a:lnTo>
                  <a:pt x="1054" y="12156"/>
                </a:lnTo>
                <a:lnTo>
                  <a:pt x="7132" y="11176"/>
                </a:lnTo>
                <a:lnTo>
                  <a:pt x="11176" y="14779"/>
                </a:lnTo>
                <a:lnTo>
                  <a:pt x="10980" y="25318"/>
                </a:lnTo>
                <a:lnTo>
                  <a:pt x="5490" y="22303"/>
                </a:lnTo>
                <a:lnTo>
                  <a:pt x="4976" y="17205"/>
                </a:lnTo>
                <a:lnTo>
                  <a:pt x="4657" y="17205"/>
                </a:lnTo>
                <a:lnTo>
                  <a:pt x="4804" y="21690"/>
                </a:lnTo>
                <a:lnTo>
                  <a:pt x="4804" y="21690"/>
                </a:lnTo>
                <a:lnTo>
                  <a:pt x="907" y="19215"/>
                </a:lnTo>
                <a:lnTo>
                  <a:pt x="1275" y="20122"/>
                </a:lnTo>
                <a:lnTo>
                  <a:pt x="4216" y="22524"/>
                </a:lnTo>
                <a:lnTo>
                  <a:pt x="0" y="24484"/>
                </a:lnTo>
                <a:lnTo>
                  <a:pt x="0" y="24925"/>
                </a:lnTo>
                <a:lnTo>
                  <a:pt x="4877" y="23136"/>
                </a:lnTo>
                <a:lnTo>
                  <a:pt x="10980" y="27180"/>
                </a:lnTo>
                <a:lnTo>
                  <a:pt x="10980" y="40415"/>
                </a:lnTo>
                <a:lnTo>
                  <a:pt x="13235" y="40415"/>
                </a:lnTo>
                <a:lnTo>
                  <a:pt x="12353" y="26421"/>
                </a:lnTo>
                <a:lnTo>
                  <a:pt x="17132" y="23651"/>
                </a:lnTo>
                <a:lnTo>
                  <a:pt x="23872" y="25783"/>
                </a:lnTo>
                <a:lnTo>
                  <a:pt x="24043" y="25538"/>
                </a:lnTo>
                <a:lnTo>
                  <a:pt x="18039" y="22891"/>
                </a:lnTo>
                <a:lnTo>
                  <a:pt x="23210" y="19141"/>
                </a:lnTo>
                <a:lnTo>
                  <a:pt x="22475" y="19141"/>
                </a:lnTo>
                <a:lnTo>
                  <a:pt x="17352" y="22524"/>
                </a:lnTo>
                <a:lnTo>
                  <a:pt x="16838" y="17940"/>
                </a:lnTo>
                <a:lnTo>
                  <a:pt x="16446" y="18553"/>
                </a:lnTo>
                <a:lnTo>
                  <a:pt x="16519" y="22965"/>
                </a:lnTo>
                <a:lnTo>
                  <a:pt x="12353" y="25073"/>
                </a:lnTo>
                <a:lnTo>
                  <a:pt x="12010" y="18161"/>
                </a:lnTo>
                <a:lnTo>
                  <a:pt x="17892" y="14411"/>
                </a:lnTo>
                <a:lnTo>
                  <a:pt x="24730" y="14852"/>
                </a:lnTo>
                <a:lnTo>
                  <a:pt x="24730" y="14485"/>
                </a:lnTo>
                <a:lnTo>
                  <a:pt x="19019" y="13504"/>
                </a:lnTo>
                <a:lnTo>
                  <a:pt x="24264" y="9607"/>
                </a:lnTo>
                <a:lnTo>
                  <a:pt x="24264" y="8848"/>
                </a:lnTo>
                <a:lnTo>
                  <a:pt x="18553" y="13137"/>
                </a:lnTo>
                <a:lnTo>
                  <a:pt x="18553" y="13137"/>
                </a:lnTo>
                <a:lnTo>
                  <a:pt x="19607" y="7426"/>
                </a:lnTo>
                <a:lnTo>
                  <a:pt x="19044" y="7647"/>
                </a:lnTo>
                <a:lnTo>
                  <a:pt x="17426" y="13651"/>
                </a:lnTo>
                <a:lnTo>
                  <a:pt x="11936" y="16813"/>
                </a:lnTo>
                <a:lnTo>
                  <a:pt x="11936" y="16813"/>
                </a:lnTo>
                <a:lnTo>
                  <a:pt x="1232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304;p38">
            <a:extLst>
              <a:ext uri="{FF2B5EF4-FFF2-40B4-BE49-F238E27FC236}">
                <a16:creationId xmlns:a16="http://schemas.microsoft.com/office/drawing/2014/main" id="{E7060B85-EB97-7342-AA46-0DFF04664B4E}"/>
              </a:ext>
            </a:extLst>
          </p:cNvPr>
          <p:cNvSpPr/>
          <p:nvPr/>
        </p:nvSpPr>
        <p:spPr>
          <a:xfrm>
            <a:off x="6086337" y="3619443"/>
            <a:ext cx="471572" cy="490909"/>
          </a:xfrm>
          <a:custGeom>
            <a:avLst/>
            <a:gdLst/>
            <a:ahLst/>
            <a:cxnLst/>
            <a:rect l="l" t="t" r="r" b="b"/>
            <a:pathLst>
              <a:path w="24510" h="25515" extrusionOk="0">
                <a:moveTo>
                  <a:pt x="12255" y="1"/>
                </a:moveTo>
                <a:cubicBezTo>
                  <a:pt x="6079" y="1"/>
                  <a:pt x="1" y="8432"/>
                  <a:pt x="1" y="15466"/>
                </a:cubicBezTo>
                <a:cubicBezTo>
                  <a:pt x="1" y="22524"/>
                  <a:pt x="6079" y="25514"/>
                  <a:pt x="12255" y="25514"/>
                </a:cubicBezTo>
                <a:cubicBezTo>
                  <a:pt x="18431" y="25514"/>
                  <a:pt x="24509" y="22696"/>
                  <a:pt x="24509" y="15662"/>
                </a:cubicBezTo>
                <a:cubicBezTo>
                  <a:pt x="24509" y="8603"/>
                  <a:pt x="18431" y="1"/>
                  <a:pt x="12255" y="1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305;p38">
            <a:extLst>
              <a:ext uri="{FF2B5EF4-FFF2-40B4-BE49-F238E27FC236}">
                <a16:creationId xmlns:a16="http://schemas.microsoft.com/office/drawing/2014/main" id="{FE84B29B-9EDF-8543-9B5E-0B77A53F6076}"/>
              </a:ext>
            </a:extLst>
          </p:cNvPr>
          <p:cNvSpPr/>
          <p:nvPr/>
        </p:nvSpPr>
        <p:spPr>
          <a:xfrm>
            <a:off x="6121700" y="3727899"/>
            <a:ext cx="436209" cy="382453"/>
          </a:xfrm>
          <a:custGeom>
            <a:avLst/>
            <a:gdLst/>
            <a:ahLst/>
            <a:cxnLst/>
            <a:rect l="l" t="t" r="r" b="b"/>
            <a:pathLst>
              <a:path w="22672" h="19878" extrusionOk="0">
                <a:moveTo>
                  <a:pt x="19191" y="1"/>
                </a:moveTo>
                <a:cubicBezTo>
                  <a:pt x="19167" y="2133"/>
                  <a:pt x="19069" y="4241"/>
                  <a:pt x="17941" y="6201"/>
                </a:cubicBezTo>
                <a:cubicBezTo>
                  <a:pt x="16593" y="8505"/>
                  <a:pt x="14167" y="10196"/>
                  <a:pt x="12084" y="11765"/>
                </a:cubicBezTo>
                <a:cubicBezTo>
                  <a:pt x="9878" y="13431"/>
                  <a:pt x="7476" y="14730"/>
                  <a:pt x="4755" y="15269"/>
                </a:cubicBezTo>
                <a:cubicBezTo>
                  <a:pt x="3485" y="15508"/>
                  <a:pt x="2198" y="15633"/>
                  <a:pt x="907" y="15633"/>
                </a:cubicBezTo>
                <a:cubicBezTo>
                  <a:pt x="605" y="15633"/>
                  <a:pt x="303" y="15627"/>
                  <a:pt x="1" y="15613"/>
                </a:cubicBezTo>
                <a:lnTo>
                  <a:pt x="1" y="15613"/>
                </a:lnTo>
                <a:cubicBezTo>
                  <a:pt x="2256" y="18554"/>
                  <a:pt x="6324" y="19877"/>
                  <a:pt x="10417" y="19877"/>
                </a:cubicBezTo>
                <a:cubicBezTo>
                  <a:pt x="16593" y="19877"/>
                  <a:pt x="22671" y="17059"/>
                  <a:pt x="22671" y="10025"/>
                </a:cubicBezTo>
                <a:cubicBezTo>
                  <a:pt x="22671" y="6667"/>
                  <a:pt x="21299" y="2966"/>
                  <a:pt x="19191" y="1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306;p38">
            <a:extLst>
              <a:ext uri="{FF2B5EF4-FFF2-40B4-BE49-F238E27FC236}">
                <a16:creationId xmlns:a16="http://schemas.microsoft.com/office/drawing/2014/main" id="{4006B013-D1EE-4D44-B54C-752DCB4F148D}"/>
              </a:ext>
            </a:extLst>
          </p:cNvPr>
          <p:cNvSpPr/>
          <p:nvPr/>
        </p:nvSpPr>
        <p:spPr>
          <a:xfrm>
            <a:off x="6144345" y="3653863"/>
            <a:ext cx="355555" cy="581433"/>
          </a:xfrm>
          <a:custGeom>
            <a:avLst/>
            <a:gdLst/>
            <a:ahLst/>
            <a:cxnLst/>
            <a:rect l="l" t="t" r="r" b="b"/>
            <a:pathLst>
              <a:path w="18480" h="30220" extrusionOk="0">
                <a:moveTo>
                  <a:pt x="9265" y="1"/>
                </a:moveTo>
                <a:lnTo>
                  <a:pt x="9559" y="12574"/>
                </a:lnTo>
                <a:lnTo>
                  <a:pt x="5441" y="10221"/>
                </a:lnTo>
                <a:lnTo>
                  <a:pt x="4240" y="5736"/>
                </a:lnTo>
                <a:lnTo>
                  <a:pt x="3824" y="5564"/>
                </a:lnTo>
                <a:lnTo>
                  <a:pt x="4608" y="9829"/>
                </a:lnTo>
                <a:lnTo>
                  <a:pt x="4608" y="9829"/>
                </a:lnTo>
                <a:lnTo>
                  <a:pt x="343" y="6618"/>
                </a:lnTo>
                <a:lnTo>
                  <a:pt x="343" y="7182"/>
                </a:lnTo>
                <a:lnTo>
                  <a:pt x="4265" y="10098"/>
                </a:lnTo>
                <a:lnTo>
                  <a:pt x="0" y="10834"/>
                </a:lnTo>
                <a:lnTo>
                  <a:pt x="0" y="11103"/>
                </a:lnTo>
                <a:lnTo>
                  <a:pt x="5123" y="10785"/>
                </a:lnTo>
                <a:lnTo>
                  <a:pt x="9510" y="13579"/>
                </a:lnTo>
                <a:lnTo>
                  <a:pt x="9240" y="18750"/>
                </a:lnTo>
                <a:lnTo>
                  <a:pt x="6127" y="17181"/>
                </a:lnTo>
                <a:lnTo>
                  <a:pt x="6176" y="13873"/>
                </a:lnTo>
                <a:lnTo>
                  <a:pt x="5907" y="13407"/>
                </a:lnTo>
                <a:lnTo>
                  <a:pt x="5515" y="16838"/>
                </a:lnTo>
                <a:lnTo>
                  <a:pt x="1691" y="14314"/>
                </a:lnTo>
                <a:lnTo>
                  <a:pt x="1128" y="14314"/>
                </a:lnTo>
                <a:lnTo>
                  <a:pt x="5000" y="17132"/>
                </a:lnTo>
                <a:lnTo>
                  <a:pt x="515" y="19093"/>
                </a:lnTo>
                <a:lnTo>
                  <a:pt x="613" y="19289"/>
                </a:lnTo>
                <a:lnTo>
                  <a:pt x="5686" y="17696"/>
                </a:lnTo>
                <a:lnTo>
                  <a:pt x="9240" y="19779"/>
                </a:lnTo>
                <a:lnTo>
                  <a:pt x="8603" y="30220"/>
                </a:lnTo>
                <a:lnTo>
                  <a:pt x="10294" y="30220"/>
                </a:lnTo>
                <a:lnTo>
                  <a:pt x="10294" y="20318"/>
                </a:lnTo>
                <a:lnTo>
                  <a:pt x="14828" y="17304"/>
                </a:lnTo>
                <a:lnTo>
                  <a:pt x="18480" y="18652"/>
                </a:lnTo>
                <a:lnTo>
                  <a:pt x="18480" y="18309"/>
                </a:lnTo>
                <a:lnTo>
                  <a:pt x="15343" y="16838"/>
                </a:lnTo>
                <a:lnTo>
                  <a:pt x="17524" y="15049"/>
                </a:lnTo>
                <a:lnTo>
                  <a:pt x="17818" y="14363"/>
                </a:lnTo>
                <a:lnTo>
                  <a:pt x="14902" y="16225"/>
                </a:lnTo>
                <a:lnTo>
                  <a:pt x="14902" y="16225"/>
                </a:lnTo>
                <a:lnTo>
                  <a:pt x="15000" y="12868"/>
                </a:lnTo>
                <a:lnTo>
                  <a:pt x="14779" y="12868"/>
                </a:lnTo>
                <a:lnTo>
                  <a:pt x="14387" y="16667"/>
                </a:lnTo>
                <a:lnTo>
                  <a:pt x="10294" y="18921"/>
                </a:lnTo>
                <a:lnTo>
                  <a:pt x="10147" y="11054"/>
                </a:lnTo>
                <a:lnTo>
                  <a:pt x="13137" y="8358"/>
                </a:lnTo>
                <a:lnTo>
                  <a:pt x="17696" y="9093"/>
                </a:lnTo>
                <a:lnTo>
                  <a:pt x="17696" y="9093"/>
                </a:lnTo>
                <a:lnTo>
                  <a:pt x="17671" y="8726"/>
                </a:lnTo>
                <a:lnTo>
                  <a:pt x="13823" y="7941"/>
                </a:lnTo>
                <a:lnTo>
                  <a:pt x="17475" y="5147"/>
                </a:lnTo>
                <a:lnTo>
                  <a:pt x="17475" y="4853"/>
                </a:lnTo>
                <a:lnTo>
                  <a:pt x="13382" y="7255"/>
                </a:lnTo>
                <a:lnTo>
                  <a:pt x="13161" y="3138"/>
                </a:lnTo>
                <a:lnTo>
                  <a:pt x="12990" y="3138"/>
                </a:lnTo>
                <a:lnTo>
                  <a:pt x="12818" y="7794"/>
                </a:lnTo>
                <a:lnTo>
                  <a:pt x="10147" y="10172"/>
                </a:lnTo>
                <a:lnTo>
                  <a:pt x="9779" y="540"/>
                </a:lnTo>
                <a:lnTo>
                  <a:pt x="9412" y="148"/>
                </a:lnTo>
                <a:lnTo>
                  <a:pt x="926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307;p38">
            <a:extLst>
              <a:ext uri="{FF2B5EF4-FFF2-40B4-BE49-F238E27FC236}">
                <a16:creationId xmlns:a16="http://schemas.microsoft.com/office/drawing/2014/main" id="{A95AAFFF-E3F9-EC44-9201-97CC985842F0}"/>
              </a:ext>
            </a:extLst>
          </p:cNvPr>
          <p:cNvSpPr/>
          <p:nvPr/>
        </p:nvSpPr>
        <p:spPr>
          <a:xfrm rot="10800000" flipH="1">
            <a:off x="3421370" y="4272217"/>
            <a:ext cx="4132479" cy="70411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308;p38">
            <a:extLst>
              <a:ext uri="{FF2B5EF4-FFF2-40B4-BE49-F238E27FC236}">
                <a16:creationId xmlns:a16="http://schemas.microsoft.com/office/drawing/2014/main" id="{B4655979-83E7-114E-B77B-12A85FA95471}"/>
              </a:ext>
            </a:extLst>
          </p:cNvPr>
          <p:cNvSpPr/>
          <p:nvPr/>
        </p:nvSpPr>
        <p:spPr>
          <a:xfrm>
            <a:off x="3421372" y="4175810"/>
            <a:ext cx="4132813" cy="97804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309;p38">
            <a:extLst>
              <a:ext uri="{FF2B5EF4-FFF2-40B4-BE49-F238E27FC236}">
                <a16:creationId xmlns:a16="http://schemas.microsoft.com/office/drawing/2014/main" id="{0CD69E4C-84C2-AD4D-8EE2-02244F4289A2}"/>
              </a:ext>
            </a:extLst>
          </p:cNvPr>
          <p:cNvGrpSpPr/>
          <p:nvPr/>
        </p:nvGrpSpPr>
        <p:grpSpPr>
          <a:xfrm>
            <a:off x="5670491" y="3876574"/>
            <a:ext cx="580779" cy="385061"/>
            <a:chOff x="5875825" y="1610200"/>
            <a:chExt cx="1352850" cy="896950"/>
          </a:xfrm>
        </p:grpSpPr>
        <p:sp>
          <p:nvSpPr>
            <p:cNvPr id="127" name="Google Shape;1310;p38">
              <a:extLst>
                <a:ext uri="{FF2B5EF4-FFF2-40B4-BE49-F238E27FC236}">
                  <a16:creationId xmlns:a16="http://schemas.microsoft.com/office/drawing/2014/main" id="{9606A8E0-4D0E-3043-A3A1-696B377E126C}"/>
                </a:ext>
              </a:extLst>
            </p:cNvPr>
            <p:cNvSpPr/>
            <p:nvPr/>
          </p:nvSpPr>
          <p:spPr>
            <a:xfrm>
              <a:off x="6061625" y="1610200"/>
              <a:ext cx="987125" cy="622825"/>
            </a:xfrm>
            <a:custGeom>
              <a:avLst/>
              <a:gdLst/>
              <a:ahLst/>
              <a:cxnLst/>
              <a:rect l="l" t="t" r="r" b="b"/>
              <a:pathLst>
                <a:path w="39485" h="24913" extrusionOk="0">
                  <a:moveTo>
                    <a:pt x="1" y="0"/>
                  </a:moveTo>
                  <a:lnTo>
                    <a:pt x="1" y="11076"/>
                  </a:lnTo>
                  <a:lnTo>
                    <a:pt x="1" y="22885"/>
                  </a:lnTo>
                  <a:lnTo>
                    <a:pt x="1" y="24912"/>
                  </a:lnTo>
                  <a:lnTo>
                    <a:pt x="39484" y="24912"/>
                  </a:lnTo>
                  <a:lnTo>
                    <a:pt x="39484" y="13955"/>
                  </a:lnTo>
                  <a:lnTo>
                    <a:pt x="36546" y="11076"/>
                  </a:lnTo>
                  <a:lnTo>
                    <a:pt x="21535" y="11076"/>
                  </a:lnTo>
                  <a:lnTo>
                    <a:pt x="17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311;p38">
              <a:extLst>
                <a:ext uri="{FF2B5EF4-FFF2-40B4-BE49-F238E27FC236}">
                  <a16:creationId xmlns:a16="http://schemas.microsoft.com/office/drawing/2014/main" id="{4C31E1B8-7CA6-EE48-8C8E-5EFAC2E66882}"/>
                </a:ext>
              </a:extLst>
            </p:cNvPr>
            <p:cNvSpPr/>
            <p:nvPr/>
          </p:nvSpPr>
          <p:spPr>
            <a:xfrm>
              <a:off x="5908150" y="1967125"/>
              <a:ext cx="561125" cy="539800"/>
            </a:xfrm>
            <a:custGeom>
              <a:avLst/>
              <a:gdLst/>
              <a:ahLst/>
              <a:cxnLst/>
              <a:rect l="l" t="t" r="r" b="b"/>
              <a:pathLst>
                <a:path w="22445" h="21592" extrusionOk="0">
                  <a:moveTo>
                    <a:pt x="10782" y="1"/>
                  </a:moveTo>
                  <a:cubicBezTo>
                    <a:pt x="4847" y="1"/>
                    <a:pt x="0" y="4848"/>
                    <a:pt x="0" y="10812"/>
                  </a:cubicBezTo>
                  <a:cubicBezTo>
                    <a:pt x="0" y="15159"/>
                    <a:pt x="2644" y="19096"/>
                    <a:pt x="6669" y="20771"/>
                  </a:cubicBezTo>
                  <a:cubicBezTo>
                    <a:pt x="7997" y="21323"/>
                    <a:pt x="9392" y="21591"/>
                    <a:pt x="10777" y="21591"/>
                  </a:cubicBezTo>
                  <a:cubicBezTo>
                    <a:pt x="13587" y="21591"/>
                    <a:pt x="16353" y="20487"/>
                    <a:pt x="18420" y="18420"/>
                  </a:cubicBezTo>
                  <a:cubicBezTo>
                    <a:pt x="21504" y="15336"/>
                    <a:pt x="22444" y="10694"/>
                    <a:pt x="20770" y="6669"/>
                  </a:cubicBezTo>
                  <a:cubicBezTo>
                    <a:pt x="19095" y="2645"/>
                    <a:pt x="15159" y="1"/>
                    <a:pt x="107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312;p38">
              <a:extLst>
                <a:ext uri="{FF2B5EF4-FFF2-40B4-BE49-F238E27FC236}">
                  <a16:creationId xmlns:a16="http://schemas.microsoft.com/office/drawing/2014/main" id="{4C0F2331-56B5-0046-A79D-3CB38E1D616F}"/>
                </a:ext>
              </a:extLst>
            </p:cNvPr>
            <p:cNvSpPr/>
            <p:nvPr/>
          </p:nvSpPr>
          <p:spPr>
            <a:xfrm>
              <a:off x="6049875" y="2108875"/>
              <a:ext cx="298950" cy="256375"/>
            </a:xfrm>
            <a:custGeom>
              <a:avLst/>
              <a:gdLst/>
              <a:ahLst/>
              <a:cxnLst/>
              <a:rect l="l" t="t" r="r" b="b"/>
              <a:pathLst>
                <a:path w="11958" h="10255" extrusionOk="0">
                  <a:moveTo>
                    <a:pt x="5113" y="1"/>
                  </a:moveTo>
                  <a:cubicBezTo>
                    <a:pt x="2292" y="1"/>
                    <a:pt x="1" y="2292"/>
                    <a:pt x="1" y="5142"/>
                  </a:cubicBezTo>
                  <a:cubicBezTo>
                    <a:pt x="1" y="8223"/>
                    <a:pt x="2529" y="10255"/>
                    <a:pt x="5166" y="10255"/>
                  </a:cubicBezTo>
                  <a:cubicBezTo>
                    <a:pt x="6426" y="10255"/>
                    <a:pt x="7710" y="9791"/>
                    <a:pt x="8755" y="8755"/>
                  </a:cubicBezTo>
                  <a:cubicBezTo>
                    <a:pt x="11958" y="5524"/>
                    <a:pt x="9695" y="1"/>
                    <a:pt x="5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13;p38">
              <a:extLst>
                <a:ext uri="{FF2B5EF4-FFF2-40B4-BE49-F238E27FC236}">
                  <a16:creationId xmlns:a16="http://schemas.microsoft.com/office/drawing/2014/main" id="{30017D20-24F5-9A4E-971F-DE34BAA5B452}"/>
                </a:ext>
              </a:extLst>
            </p:cNvPr>
            <p:cNvSpPr/>
            <p:nvPr/>
          </p:nvSpPr>
          <p:spPr>
            <a:xfrm>
              <a:off x="6780650" y="2122825"/>
              <a:ext cx="448025" cy="384325"/>
            </a:xfrm>
            <a:custGeom>
              <a:avLst/>
              <a:gdLst/>
              <a:ahLst/>
              <a:cxnLst/>
              <a:rect l="l" t="t" r="r" b="b"/>
              <a:pathLst>
                <a:path w="17921" h="15373" extrusionOk="0">
                  <a:moveTo>
                    <a:pt x="7668" y="1"/>
                  </a:moveTo>
                  <a:cubicBezTo>
                    <a:pt x="3438" y="1"/>
                    <a:pt x="0" y="3438"/>
                    <a:pt x="0" y="7698"/>
                  </a:cubicBezTo>
                  <a:cubicBezTo>
                    <a:pt x="0" y="12308"/>
                    <a:pt x="3778" y="15373"/>
                    <a:pt x="7723" y="15373"/>
                  </a:cubicBezTo>
                  <a:cubicBezTo>
                    <a:pt x="9609" y="15373"/>
                    <a:pt x="11534" y="14671"/>
                    <a:pt x="13103" y="13103"/>
                  </a:cubicBezTo>
                  <a:cubicBezTo>
                    <a:pt x="17921" y="8285"/>
                    <a:pt x="14513" y="1"/>
                    <a:pt x="76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4;p38">
              <a:extLst>
                <a:ext uri="{FF2B5EF4-FFF2-40B4-BE49-F238E27FC236}">
                  <a16:creationId xmlns:a16="http://schemas.microsoft.com/office/drawing/2014/main" id="{CFABEDCD-D1D6-484D-AD54-B08638611E3D}"/>
                </a:ext>
              </a:extLst>
            </p:cNvPr>
            <p:cNvSpPr/>
            <p:nvPr/>
          </p:nvSpPr>
          <p:spPr>
            <a:xfrm>
              <a:off x="6881275" y="2224175"/>
              <a:ext cx="213000" cy="181875"/>
            </a:xfrm>
            <a:custGeom>
              <a:avLst/>
              <a:gdLst/>
              <a:ahLst/>
              <a:cxnLst/>
              <a:rect l="l" t="t" r="r" b="b"/>
              <a:pathLst>
                <a:path w="8520" h="7275" extrusionOk="0">
                  <a:moveTo>
                    <a:pt x="3643" y="1"/>
                  </a:moveTo>
                  <a:cubicBezTo>
                    <a:pt x="1645" y="1"/>
                    <a:pt x="0" y="1617"/>
                    <a:pt x="0" y="3644"/>
                  </a:cubicBezTo>
                  <a:cubicBezTo>
                    <a:pt x="0" y="5828"/>
                    <a:pt x="1786" y="7274"/>
                    <a:pt x="3659" y="7274"/>
                  </a:cubicBezTo>
                  <a:cubicBezTo>
                    <a:pt x="4558" y="7274"/>
                    <a:pt x="5476" y="6942"/>
                    <a:pt x="6228" y="6199"/>
                  </a:cubicBezTo>
                  <a:cubicBezTo>
                    <a:pt x="8520" y="3908"/>
                    <a:pt x="6904" y="1"/>
                    <a:pt x="3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15;p38">
              <a:extLst>
                <a:ext uri="{FF2B5EF4-FFF2-40B4-BE49-F238E27FC236}">
                  <a16:creationId xmlns:a16="http://schemas.microsoft.com/office/drawing/2014/main" id="{9E17B068-AA0E-5049-B928-B8BC4F7E53F8}"/>
                </a:ext>
              </a:extLst>
            </p:cNvPr>
            <p:cNvSpPr/>
            <p:nvPr/>
          </p:nvSpPr>
          <p:spPr>
            <a:xfrm>
              <a:off x="6310600" y="1656450"/>
              <a:ext cx="244600" cy="244600"/>
            </a:xfrm>
            <a:custGeom>
              <a:avLst/>
              <a:gdLst/>
              <a:ahLst/>
              <a:cxnLst/>
              <a:rect l="l" t="t" r="r" b="b"/>
              <a:pathLst>
                <a:path w="9784" h="9784" extrusionOk="0">
                  <a:moveTo>
                    <a:pt x="1" y="1"/>
                  </a:moveTo>
                  <a:lnTo>
                    <a:pt x="1" y="9784"/>
                  </a:lnTo>
                  <a:lnTo>
                    <a:pt x="9784" y="9784"/>
                  </a:lnTo>
                  <a:lnTo>
                    <a:pt x="6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16;p38">
              <a:extLst>
                <a:ext uri="{FF2B5EF4-FFF2-40B4-BE49-F238E27FC236}">
                  <a16:creationId xmlns:a16="http://schemas.microsoft.com/office/drawing/2014/main" id="{102F81F7-B956-F04C-9DC5-3BE483165ECD}"/>
                </a:ext>
              </a:extLst>
            </p:cNvPr>
            <p:cNvSpPr/>
            <p:nvPr/>
          </p:nvSpPr>
          <p:spPr>
            <a:xfrm>
              <a:off x="6119650" y="1656450"/>
              <a:ext cx="160150" cy="244600"/>
            </a:xfrm>
            <a:custGeom>
              <a:avLst/>
              <a:gdLst/>
              <a:ahLst/>
              <a:cxnLst/>
              <a:rect l="l" t="t" r="r" b="b"/>
              <a:pathLst>
                <a:path w="6406" h="9784" extrusionOk="0">
                  <a:moveTo>
                    <a:pt x="1" y="1"/>
                  </a:moveTo>
                  <a:lnTo>
                    <a:pt x="1" y="9784"/>
                  </a:lnTo>
                  <a:lnTo>
                    <a:pt x="6405" y="9784"/>
                  </a:lnTo>
                  <a:lnTo>
                    <a:pt x="6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17;p38">
              <a:extLst>
                <a:ext uri="{FF2B5EF4-FFF2-40B4-BE49-F238E27FC236}">
                  <a16:creationId xmlns:a16="http://schemas.microsoft.com/office/drawing/2014/main" id="{BE592263-1C4E-2141-8EC3-05693E90D59B}"/>
                </a:ext>
              </a:extLst>
            </p:cNvPr>
            <p:cNvSpPr/>
            <p:nvPr/>
          </p:nvSpPr>
          <p:spPr>
            <a:xfrm>
              <a:off x="6795350" y="1826125"/>
              <a:ext cx="97700" cy="60975"/>
            </a:xfrm>
            <a:custGeom>
              <a:avLst/>
              <a:gdLst/>
              <a:ahLst/>
              <a:cxnLst/>
              <a:rect l="l" t="t" r="r" b="b"/>
              <a:pathLst>
                <a:path w="3908" h="2439" extrusionOk="0">
                  <a:moveTo>
                    <a:pt x="0" y="0"/>
                  </a:moveTo>
                  <a:lnTo>
                    <a:pt x="0" y="2439"/>
                  </a:lnTo>
                  <a:lnTo>
                    <a:pt x="3907" y="2439"/>
                  </a:lnTo>
                  <a:lnTo>
                    <a:pt x="39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18;p38">
              <a:extLst>
                <a:ext uri="{FF2B5EF4-FFF2-40B4-BE49-F238E27FC236}">
                  <a16:creationId xmlns:a16="http://schemas.microsoft.com/office/drawing/2014/main" id="{EBA785CC-D0A9-6A40-8A49-5426669A1C51}"/>
                </a:ext>
              </a:extLst>
            </p:cNvPr>
            <p:cNvSpPr/>
            <p:nvPr/>
          </p:nvSpPr>
          <p:spPr>
            <a:xfrm>
              <a:off x="6830600" y="1656450"/>
              <a:ext cx="27925" cy="185850"/>
            </a:xfrm>
            <a:custGeom>
              <a:avLst/>
              <a:gdLst/>
              <a:ahLst/>
              <a:cxnLst/>
              <a:rect l="l" t="t" r="r" b="b"/>
              <a:pathLst>
                <a:path w="1117" h="7434" extrusionOk="0">
                  <a:moveTo>
                    <a:pt x="0" y="1"/>
                  </a:moveTo>
                  <a:lnTo>
                    <a:pt x="0" y="7433"/>
                  </a:lnTo>
                  <a:lnTo>
                    <a:pt x="1116" y="7433"/>
                  </a:lnTo>
                  <a:lnTo>
                    <a:pt x="11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19;p38">
              <a:extLst>
                <a:ext uri="{FF2B5EF4-FFF2-40B4-BE49-F238E27FC236}">
                  <a16:creationId xmlns:a16="http://schemas.microsoft.com/office/drawing/2014/main" id="{84EEF0F6-8404-F94B-A4E2-172DEB899ADE}"/>
                </a:ext>
              </a:extLst>
            </p:cNvPr>
            <p:cNvSpPr/>
            <p:nvPr/>
          </p:nvSpPr>
          <p:spPr>
            <a:xfrm>
              <a:off x="5875825" y="1948775"/>
              <a:ext cx="630175" cy="135150"/>
            </a:xfrm>
            <a:custGeom>
              <a:avLst/>
              <a:gdLst/>
              <a:ahLst/>
              <a:cxnLst/>
              <a:rect l="l" t="t" r="r" b="b"/>
              <a:pathLst>
                <a:path w="25207" h="5406" extrusionOk="0">
                  <a:moveTo>
                    <a:pt x="3320" y="0"/>
                  </a:moveTo>
                  <a:lnTo>
                    <a:pt x="0" y="3614"/>
                  </a:lnTo>
                  <a:lnTo>
                    <a:pt x="1087" y="4613"/>
                  </a:lnTo>
                  <a:lnTo>
                    <a:pt x="3966" y="1498"/>
                  </a:lnTo>
                  <a:lnTo>
                    <a:pt x="19566" y="1498"/>
                  </a:lnTo>
                  <a:lnTo>
                    <a:pt x="22504" y="5406"/>
                  </a:lnTo>
                  <a:lnTo>
                    <a:pt x="25206" y="5406"/>
                  </a:lnTo>
                  <a:lnTo>
                    <a:pt x="25206" y="3937"/>
                  </a:lnTo>
                  <a:lnTo>
                    <a:pt x="23238" y="3937"/>
                  </a:lnTo>
                  <a:lnTo>
                    <a:pt x="20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20;p38">
              <a:extLst>
                <a:ext uri="{FF2B5EF4-FFF2-40B4-BE49-F238E27FC236}">
                  <a16:creationId xmlns:a16="http://schemas.microsoft.com/office/drawing/2014/main" id="{4C41E73D-F711-EF40-98AD-BB53BB052DCF}"/>
                </a:ext>
              </a:extLst>
            </p:cNvPr>
            <p:cNvSpPr/>
            <p:nvPr/>
          </p:nvSpPr>
          <p:spPr>
            <a:xfrm>
              <a:off x="6923875" y="1897350"/>
              <a:ext cx="80800" cy="68325"/>
            </a:xfrm>
            <a:custGeom>
              <a:avLst/>
              <a:gdLst/>
              <a:ahLst/>
              <a:cxnLst/>
              <a:rect l="l" t="t" r="r" b="b"/>
              <a:pathLst>
                <a:path w="3232" h="2733" extrusionOk="0">
                  <a:moveTo>
                    <a:pt x="0" y="1"/>
                  </a:moveTo>
                  <a:lnTo>
                    <a:pt x="2732" y="2733"/>
                  </a:lnTo>
                  <a:lnTo>
                    <a:pt x="3232" y="2733"/>
                  </a:lnTo>
                  <a:lnTo>
                    <a:pt x="4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21;p38">
              <a:extLst>
                <a:ext uri="{FF2B5EF4-FFF2-40B4-BE49-F238E27FC236}">
                  <a16:creationId xmlns:a16="http://schemas.microsoft.com/office/drawing/2014/main" id="{AE16DDDB-DB03-2848-B202-26873651EE7D}"/>
                </a:ext>
              </a:extLst>
            </p:cNvPr>
            <p:cNvSpPr/>
            <p:nvPr/>
          </p:nvSpPr>
          <p:spPr>
            <a:xfrm>
              <a:off x="6887150" y="1897350"/>
              <a:ext cx="80075" cy="68325"/>
            </a:xfrm>
            <a:custGeom>
              <a:avLst/>
              <a:gdLst/>
              <a:ahLst/>
              <a:cxnLst/>
              <a:rect l="l" t="t" r="r" b="b"/>
              <a:pathLst>
                <a:path w="3203" h="2733" extrusionOk="0">
                  <a:moveTo>
                    <a:pt x="0" y="1"/>
                  </a:moveTo>
                  <a:lnTo>
                    <a:pt x="2732" y="2733"/>
                  </a:lnTo>
                  <a:lnTo>
                    <a:pt x="320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22;p38">
              <a:extLst>
                <a:ext uri="{FF2B5EF4-FFF2-40B4-BE49-F238E27FC236}">
                  <a16:creationId xmlns:a16="http://schemas.microsoft.com/office/drawing/2014/main" id="{BB5A734B-B3B3-7D4A-B3A7-972985185B78}"/>
                </a:ext>
              </a:extLst>
            </p:cNvPr>
            <p:cNvSpPr/>
            <p:nvPr/>
          </p:nvSpPr>
          <p:spPr>
            <a:xfrm>
              <a:off x="6849675" y="1897350"/>
              <a:ext cx="80825" cy="68325"/>
            </a:xfrm>
            <a:custGeom>
              <a:avLst/>
              <a:gdLst/>
              <a:ahLst/>
              <a:cxnLst/>
              <a:rect l="l" t="t" r="r" b="b"/>
              <a:pathLst>
                <a:path w="3233" h="2733" extrusionOk="0">
                  <a:moveTo>
                    <a:pt x="1" y="1"/>
                  </a:moveTo>
                  <a:lnTo>
                    <a:pt x="2733" y="2733"/>
                  </a:lnTo>
                  <a:lnTo>
                    <a:pt x="323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323;p38">
              <a:extLst>
                <a:ext uri="{FF2B5EF4-FFF2-40B4-BE49-F238E27FC236}">
                  <a16:creationId xmlns:a16="http://schemas.microsoft.com/office/drawing/2014/main" id="{232E7293-D76E-8347-B314-F79C6243B7DA}"/>
                </a:ext>
              </a:extLst>
            </p:cNvPr>
            <p:cNvSpPr/>
            <p:nvPr/>
          </p:nvSpPr>
          <p:spPr>
            <a:xfrm>
              <a:off x="6812225" y="1897350"/>
              <a:ext cx="80825" cy="68325"/>
            </a:xfrm>
            <a:custGeom>
              <a:avLst/>
              <a:gdLst/>
              <a:ahLst/>
              <a:cxnLst/>
              <a:rect l="l" t="t" r="r" b="b"/>
              <a:pathLst>
                <a:path w="3233" h="2733" extrusionOk="0">
                  <a:moveTo>
                    <a:pt x="1" y="1"/>
                  </a:moveTo>
                  <a:lnTo>
                    <a:pt x="2733" y="2733"/>
                  </a:lnTo>
                  <a:lnTo>
                    <a:pt x="323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324;p38">
              <a:extLst>
                <a:ext uri="{FF2B5EF4-FFF2-40B4-BE49-F238E27FC236}">
                  <a16:creationId xmlns:a16="http://schemas.microsoft.com/office/drawing/2014/main" id="{EE1E9619-9C2C-434C-90E4-CCA1C8298D2D}"/>
                </a:ext>
              </a:extLst>
            </p:cNvPr>
            <p:cNvSpPr/>
            <p:nvPr/>
          </p:nvSpPr>
          <p:spPr>
            <a:xfrm>
              <a:off x="6775500" y="1897350"/>
              <a:ext cx="80825" cy="68325"/>
            </a:xfrm>
            <a:custGeom>
              <a:avLst/>
              <a:gdLst/>
              <a:ahLst/>
              <a:cxnLst/>
              <a:rect l="l" t="t" r="r" b="b"/>
              <a:pathLst>
                <a:path w="3233" h="2733" extrusionOk="0">
                  <a:moveTo>
                    <a:pt x="1" y="1"/>
                  </a:moveTo>
                  <a:lnTo>
                    <a:pt x="2733" y="2733"/>
                  </a:lnTo>
                  <a:lnTo>
                    <a:pt x="323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325;p38">
            <a:extLst>
              <a:ext uri="{FF2B5EF4-FFF2-40B4-BE49-F238E27FC236}">
                <a16:creationId xmlns:a16="http://schemas.microsoft.com/office/drawing/2014/main" id="{F0B64A69-C867-E649-881C-9CABBBE7E724}"/>
              </a:ext>
            </a:extLst>
          </p:cNvPr>
          <p:cNvSpPr/>
          <p:nvPr/>
        </p:nvSpPr>
        <p:spPr>
          <a:xfrm>
            <a:off x="4107708" y="4396595"/>
            <a:ext cx="582900" cy="606822"/>
          </a:xfrm>
          <a:custGeom>
            <a:avLst/>
            <a:gdLst/>
            <a:ahLst/>
            <a:cxnLst/>
            <a:rect l="l" t="t" r="r" b="b"/>
            <a:pathLst>
              <a:path w="25549" h="31466" extrusionOk="0">
                <a:moveTo>
                  <a:pt x="0" y="31466"/>
                </a:moveTo>
                <a:lnTo>
                  <a:pt x="25549" y="31466"/>
                </a:lnTo>
                <a:lnTo>
                  <a:pt x="25549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sp>
      <p:sp>
        <p:nvSpPr>
          <p:cNvPr id="143" name="Google Shape;1326;p38">
            <a:extLst>
              <a:ext uri="{FF2B5EF4-FFF2-40B4-BE49-F238E27FC236}">
                <a16:creationId xmlns:a16="http://schemas.microsoft.com/office/drawing/2014/main" id="{7AFEA42F-6A81-1C47-83F0-31E49BBD7D0F}"/>
              </a:ext>
            </a:extLst>
          </p:cNvPr>
          <p:cNvSpPr/>
          <p:nvPr/>
        </p:nvSpPr>
        <p:spPr>
          <a:xfrm rot="10800000">
            <a:off x="5918134" y="2983096"/>
            <a:ext cx="907628" cy="770996"/>
          </a:xfrm>
          <a:custGeom>
            <a:avLst/>
            <a:gdLst/>
            <a:ahLst/>
            <a:cxnLst/>
            <a:rect l="l" t="t" r="r" b="b"/>
            <a:pathLst>
              <a:path w="25549" h="31466" extrusionOk="0">
                <a:moveTo>
                  <a:pt x="0" y="31466"/>
                </a:moveTo>
                <a:lnTo>
                  <a:pt x="25549" y="31466"/>
                </a:lnTo>
                <a:lnTo>
                  <a:pt x="25549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sp>
      <p:sp>
        <p:nvSpPr>
          <p:cNvPr id="144" name="Google Shape;1327;p38">
            <a:extLst>
              <a:ext uri="{FF2B5EF4-FFF2-40B4-BE49-F238E27FC236}">
                <a16:creationId xmlns:a16="http://schemas.microsoft.com/office/drawing/2014/main" id="{ED6CBAEF-4E3B-6E46-99D3-6C0BA5567F0A}"/>
              </a:ext>
            </a:extLst>
          </p:cNvPr>
          <p:cNvSpPr/>
          <p:nvPr/>
        </p:nvSpPr>
        <p:spPr>
          <a:xfrm flipH="1">
            <a:off x="6750158" y="4090774"/>
            <a:ext cx="87250" cy="912671"/>
          </a:xfrm>
          <a:custGeom>
            <a:avLst/>
            <a:gdLst/>
            <a:ahLst/>
            <a:cxnLst/>
            <a:rect l="l" t="t" r="r" b="b"/>
            <a:pathLst>
              <a:path w="25549" h="31466" extrusionOk="0">
                <a:moveTo>
                  <a:pt x="0" y="31466"/>
                </a:moveTo>
                <a:lnTo>
                  <a:pt x="25549" y="31466"/>
                </a:lnTo>
                <a:lnTo>
                  <a:pt x="25549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FF1C5BAD-DEDE-8443-9B0D-067F07B995F1}"/>
              </a:ext>
            </a:extLst>
          </p:cNvPr>
          <p:cNvSpPr txBox="1"/>
          <p:nvPr/>
        </p:nvSpPr>
        <p:spPr>
          <a:xfrm>
            <a:off x="1828465" y="2722075"/>
            <a:ext cx="343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 err="1"/>
              <a:t>Agricultural</a:t>
            </a:r>
            <a:r>
              <a:rPr lang="tr-TR" sz="2000" dirty="0"/>
              <a:t> </a:t>
            </a:r>
            <a:r>
              <a:rPr lang="tr-TR" sz="2000" dirty="0" err="1"/>
              <a:t>support</a:t>
            </a:r>
            <a:endParaRPr lang="tr-TR" sz="2000" dirty="0"/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0A135D4C-E226-114D-966D-A122ABEF9DFD}"/>
              </a:ext>
            </a:extLst>
          </p:cNvPr>
          <p:cNvSpPr txBox="1"/>
          <p:nvPr/>
        </p:nvSpPr>
        <p:spPr>
          <a:xfrm>
            <a:off x="6862110" y="2755038"/>
            <a:ext cx="3635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 err="1"/>
              <a:t>Recommendations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</a:t>
            </a:r>
            <a:r>
              <a:rPr lang="tr-TR" sz="2000" dirty="0" err="1"/>
              <a:t>Risks</a:t>
            </a:r>
            <a:endParaRPr lang="tr-TR" sz="2000" dirty="0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1E2F10A0-12BE-C042-AFFF-640187B1B5F9}"/>
              </a:ext>
            </a:extLst>
          </p:cNvPr>
          <p:cNvSpPr txBox="1"/>
          <p:nvPr/>
        </p:nvSpPr>
        <p:spPr>
          <a:xfrm>
            <a:off x="952679" y="4767244"/>
            <a:ext cx="3673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 err="1"/>
              <a:t>Visualizations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</a:t>
            </a:r>
            <a:r>
              <a:rPr lang="tr-TR" sz="2000" dirty="0" err="1"/>
              <a:t>Crop</a:t>
            </a:r>
            <a:r>
              <a:rPr lang="tr-TR" sz="2000" dirty="0"/>
              <a:t> </a:t>
            </a:r>
            <a:r>
              <a:rPr lang="tr-TR" sz="2000" dirty="0" err="1"/>
              <a:t>Infos</a:t>
            </a:r>
            <a:endParaRPr lang="tr-TR" sz="2000" dirty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AF9C5A77-6D9E-524A-86AD-185047FAC022}"/>
              </a:ext>
            </a:extLst>
          </p:cNvPr>
          <p:cNvSpPr txBox="1"/>
          <p:nvPr/>
        </p:nvSpPr>
        <p:spPr>
          <a:xfrm>
            <a:off x="6822990" y="4777341"/>
            <a:ext cx="4271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/>
              <a:t>Remote </a:t>
            </a:r>
            <a:r>
              <a:rPr lang="tr-TR" sz="2000" dirty="0" err="1"/>
              <a:t>and</a:t>
            </a:r>
            <a:r>
              <a:rPr lang="tr-TR" sz="2000" dirty="0"/>
              <a:t> Smart </a:t>
            </a:r>
            <a:r>
              <a:rPr lang="tr-TR" sz="2000" dirty="0" err="1"/>
              <a:t>Automatic</a:t>
            </a:r>
            <a:r>
              <a:rPr lang="tr-TR" sz="2000" dirty="0"/>
              <a:t> </a:t>
            </a:r>
            <a:r>
              <a:rPr lang="tr-TR" sz="2000" dirty="0" err="1"/>
              <a:t>Irrigation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31399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88" grpId="0" animBg="1"/>
      <p:bldP spid="89" grpId="0" animBg="1"/>
      <p:bldP spid="90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9" grpId="0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kdörtgen 2">
            <a:extLst>
              <a:ext uri="{FF2B5EF4-FFF2-40B4-BE49-F238E27FC236}">
                <a16:creationId xmlns:a16="http://schemas.microsoft.com/office/drawing/2014/main" id="{A91051EC-82F8-5346-9972-B5ECC92879F8}"/>
              </a:ext>
            </a:extLst>
          </p:cNvPr>
          <p:cNvSpPr/>
          <p:nvPr/>
        </p:nvSpPr>
        <p:spPr>
          <a:xfrm>
            <a:off x="0" y="2510282"/>
            <a:ext cx="272542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4000" b="1" dirty="0" err="1">
                <a:solidFill>
                  <a:schemeClr val="bg2">
                    <a:lumMod val="25000"/>
                  </a:schemeClr>
                </a:solidFill>
                <a:latin typeface="Arial Rounded MT Bold" panose="020F0704030504030204" pitchFamily="34" charset="0"/>
              </a:rPr>
              <a:t>Use</a:t>
            </a:r>
            <a:r>
              <a:rPr lang="tr-TR" sz="4000" b="1" dirty="0">
                <a:solidFill>
                  <a:schemeClr val="bg2">
                    <a:lumMod val="25000"/>
                  </a:schemeClr>
                </a:solidFill>
                <a:latin typeface="Arial Rounded MT Bold" panose="020F0704030504030204" pitchFamily="34" charset="0"/>
              </a:rPr>
              <a:t>-Case </a:t>
            </a:r>
          </a:p>
          <a:p>
            <a:pPr algn="ctr"/>
            <a:r>
              <a:rPr lang="tr-TR" sz="4000" b="1" dirty="0" err="1">
                <a:solidFill>
                  <a:schemeClr val="bg2">
                    <a:lumMod val="25000"/>
                  </a:schemeClr>
                </a:solidFill>
                <a:latin typeface="Arial Rounded MT Bold" panose="020F0704030504030204" pitchFamily="34" charset="0"/>
              </a:rPr>
              <a:t>Diagram</a:t>
            </a:r>
            <a:endParaRPr lang="tr-TR" sz="4000" b="1" dirty="0">
              <a:solidFill>
                <a:schemeClr val="bg2">
                  <a:lumMod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4F9ECC9-5F97-7343-9183-EBC0A2B72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005" y="0"/>
            <a:ext cx="7682268" cy="6879643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E2C53CF-7E87-094E-B22F-220FB33DE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0273" y="2510282"/>
            <a:ext cx="1555851" cy="155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35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kdörtgen 2">
            <a:extLst>
              <a:ext uri="{FF2B5EF4-FFF2-40B4-BE49-F238E27FC236}">
                <a16:creationId xmlns:a16="http://schemas.microsoft.com/office/drawing/2014/main" id="{A91051EC-82F8-5346-9972-B5ECC92879F8}"/>
              </a:ext>
            </a:extLst>
          </p:cNvPr>
          <p:cNvSpPr/>
          <p:nvPr/>
        </p:nvSpPr>
        <p:spPr>
          <a:xfrm>
            <a:off x="0" y="2510282"/>
            <a:ext cx="272542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4000" b="1" dirty="0" err="1">
                <a:solidFill>
                  <a:schemeClr val="bg2">
                    <a:lumMod val="25000"/>
                  </a:schemeClr>
                </a:solidFill>
                <a:latin typeface="Arial Rounded MT Bold" panose="020F0704030504030204" pitchFamily="34" charset="0"/>
              </a:rPr>
              <a:t>Use</a:t>
            </a:r>
            <a:r>
              <a:rPr lang="tr-TR" sz="4000" b="1" dirty="0">
                <a:solidFill>
                  <a:schemeClr val="bg2">
                    <a:lumMod val="25000"/>
                  </a:schemeClr>
                </a:solidFill>
                <a:latin typeface="Arial Rounded MT Bold" panose="020F0704030504030204" pitchFamily="34" charset="0"/>
              </a:rPr>
              <a:t>-Case </a:t>
            </a:r>
          </a:p>
          <a:p>
            <a:pPr algn="ctr"/>
            <a:r>
              <a:rPr lang="tr-TR" sz="4000" b="1" dirty="0" err="1">
                <a:solidFill>
                  <a:schemeClr val="bg2">
                    <a:lumMod val="25000"/>
                  </a:schemeClr>
                </a:solidFill>
                <a:latin typeface="Arial Rounded MT Bold" panose="020F0704030504030204" pitchFamily="34" charset="0"/>
              </a:rPr>
              <a:t>Diagram</a:t>
            </a:r>
            <a:endParaRPr lang="tr-TR" sz="4000" b="1" dirty="0">
              <a:solidFill>
                <a:schemeClr val="bg2">
                  <a:lumMod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2C53CF-7E87-094E-B22F-220FB33DE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0273" y="2510282"/>
            <a:ext cx="1555851" cy="155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BE7A0B99-8EE6-7A4B-B5B9-E6B7A166B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348" y="-147739"/>
            <a:ext cx="5980851" cy="700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0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kdörtgen 2">
            <a:extLst>
              <a:ext uri="{FF2B5EF4-FFF2-40B4-BE49-F238E27FC236}">
                <a16:creationId xmlns:a16="http://schemas.microsoft.com/office/drawing/2014/main" id="{A91051EC-82F8-5346-9972-B5ECC92879F8}"/>
              </a:ext>
            </a:extLst>
          </p:cNvPr>
          <p:cNvSpPr/>
          <p:nvPr/>
        </p:nvSpPr>
        <p:spPr>
          <a:xfrm>
            <a:off x="0" y="2510282"/>
            <a:ext cx="272542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4000" b="1" dirty="0" err="1">
                <a:solidFill>
                  <a:schemeClr val="bg2">
                    <a:lumMod val="25000"/>
                  </a:schemeClr>
                </a:solidFill>
                <a:latin typeface="Arial Rounded MT Bold" panose="020F0704030504030204" pitchFamily="34" charset="0"/>
              </a:rPr>
              <a:t>Use</a:t>
            </a:r>
            <a:r>
              <a:rPr lang="tr-TR" sz="4000" b="1" dirty="0">
                <a:solidFill>
                  <a:schemeClr val="bg2">
                    <a:lumMod val="25000"/>
                  </a:schemeClr>
                </a:solidFill>
                <a:latin typeface="Arial Rounded MT Bold" panose="020F0704030504030204" pitchFamily="34" charset="0"/>
              </a:rPr>
              <a:t>-Case </a:t>
            </a:r>
          </a:p>
          <a:p>
            <a:pPr algn="ctr"/>
            <a:r>
              <a:rPr lang="tr-TR" sz="4000" b="1" dirty="0" err="1">
                <a:solidFill>
                  <a:schemeClr val="bg2">
                    <a:lumMod val="25000"/>
                  </a:schemeClr>
                </a:solidFill>
                <a:latin typeface="Arial Rounded MT Bold" panose="020F0704030504030204" pitchFamily="34" charset="0"/>
              </a:rPr>
              <a:t>Diagram</a:t>
            </a:r>
            <a:endParaRPr lang="tr-TR" sz="4000" b="1" dirty="0">
              <a:solidFill>
                <a:schemeClr val="bg2">
                  <a:lumMod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2C53CF-7E87-094E-B22F-220FB33DE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0273" y="2510282"/>
            <a:ext cx="1555851" cy="155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1E8931B7-6460-8941-8530-9EDB75208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900" y="-83053"/>
            <a:ext cx="5925628" cy="694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8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AFC2020E-ACB5-CB47-847A-F4712ED8D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95"/>
            <a:ext cx="12192000" cy="6539809"/>
          </a:xfrm>
          <a:prstGeom prst="rect">
            <a:avLst/>
          </a:prstGeom>
        </p:spPr>
      </p:pic>
      <p:sp>
        <p:nvSpPr>
          <p:cNvPr id="2" name="Dikdörtgen 1">
            <a:extLst>
              <a:ext uri="{FF2B5EF4-FFF2-40B4-BE49-F238E27FC236}">
                <a16:creationId xmlns:a16="http://schemas.microsoft.com/office/drawing/2014/main" id="{82D36DF9-4C96-4E4D-8629-06FD13617151}"/>
              </a:ext>
            </a:extLst>
          </p:cNvPr>
          <p:cNvSpPr/>
          <p:nvPr/>
        </p:nvSpPr>
        <p:spPr>
          <a:xfrm>
            <a:off x="8641890" y="102061"/>
            <a:ext cx="328102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4000" b="1" cap="none" spc="0" dirty="0">
                <a:ln w="0">
                  <a:solidFill>
                    <a:srgbClr val="434343"/>
                  </a:solidFill>
                </a:ln>
                <a:solidFill>
                  <a:srgbClr val="43434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Deployment </a:t>
            </a:r>
          </a:p>
          <a:p>
            <a:pPr algn="ctr"/>
            <a:r>
              <a:rPr lang="tr-TR" sz="4000" b="1" cap="none" spc="0" dirty="0" err="1">
                <a:ln w="0">
                  <a:solidFill>
                    <a:srgbClr val="434343"/>
                  </a:solidFill>
                </a:ln>
                <a:solidFill>
                  <a:srgbClr val="43434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Diagram</a:t>
            </a:r>
            <a:endParaRPr lang="tr-TR" sz="4000" b="1" cap="none" spc="0" dirty="0">
              <a:ln w="0">
                <a:solidFill>
                  <a:srgbClr val="434343"/>
                </a:solidFill>
              </a:ln>
              <a:solidFill>
                <a:srgbClr val="43434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E17DC43-5617-3948-BC08-954DE8F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87" y="4091947"/>
            <a:ext cx="2444840" cy="244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47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Agriculture Wallpapers">
            <a:extLst>
              <a:ext uri="{FF2B5EF4-FFF2-40B4-BE49-F238E27FC236}">
                <a16:creationId xmlns:a16="http://schemas.microsoft.com/office/drawing/2014/main" id="{059F843E-ECCF-BC4C-B8E6-AECA64F3D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253" y="-126010"/>
            <a:ext cx="12667245" cy="712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ikdörtgen 1">
            <a:extLst>
              <a:ext uri="{FF2B5EF4-FFF2-40B4-BE49-F238E27FC236}">
                <a16:creationId xmlns:a16="http://schemas.microsoft.com/office/drawing/2014/main" id="{455BFA48-3516-454D-B3A8-E417B38BB6D2}"/>
              </a:ext>
            </a:extLst>
          </p:cNvPr>
          <p:cNvSpPr/>
          <p:nvPr/>
        </p:nvSpPr>
        <p:spPr>
          <a:xfrm>
            <a:off x="7201467" y="3287872"/>
            <a:ext cx="4768550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6000" b="1" cap="none" spc="0" dirty="0" err="1">
                <a:ln w="1016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Thank</a:t>
            </a:r>
            <a:r>
              <a:rPr lang="tr-TR" sz="6000" b="1" cap="none" spc="0" dirty="0">
                <a:ln w="1016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tr-TR" sz="6000" b="1" cap="none" spc="0" dirty="0" err="1">
                <a:ln w="1016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</a:t>
            </a:r>
            <a:r>
              <a:rPr lang="tr-TR" sz="6000" b="1" cap="none" spc="0" dirty="0">
                <a:ln w="1016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tr-TR" sz="6000" b="1" cap="none" spc="0" dirty="0" err="1">
                <a:ln w="1016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for</a:t>
            </a:r>
            <a:r>
              <a:rPr lang="tr-TR" sz="6000" b="1" cap="none" spc="0" dirty="0">
                <a:ln w="1016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br>
              <a:rPr lang="tr-TR" sz="6000" b="1" cap="none" spc="0" dirty="0">
                <a:ln w="1016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tr-TR" sz="6000" b="1" cap="none" spc="0" dirty="0" err="1">
                <a:ln w="1016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listening</a:t>
            </a:r>
            <a:r>
              <a:rPr lang="tr-TR" sz="6000" b="1" cap="none" spc="0" dirty="0">
                <a:ln w="1016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!</a:t>
            </a:r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AA073B28-CFE9-FF49-A283-01D15D1860E1}"/>
              </a:ext>
            </a:extLst>
          </p:cNvPr>
          <p:cNvSpPr/>
          <p:nvPr/>
        </p:nvSpPr>
        <p:spPr>
          <a:xfrm>
            <a:off x="3621769" y="-5479"/>
            <a:ext cx="5787482" cy="33239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7000" b="1" dirty="0">
                <a:ln w="1016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Test </a:t>
            </a:r>
            <a:r>
              <a:rPr lang="tr-TR" sz="7000" b="1" dirty="0" err="1">
                <a:ln w="1016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Scenario</a:t>
            </a:r>
            <a:endParaRPr lang="tr-TR" sz="7000" b="1" dirty="0">
              <a:ln w="10160">
                <a:solidFill>
                  <a:schemeClr val="accent6">
                    <a:lumMod val="7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tr-TR" sz="7000" b="1" dirty="0">
                <a:ln w="1016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tr-TR" sz="7000" b="1" dirty="0" err="1">
                <a:ln w="1016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and</a:t>
            </a:r>
            <a:r>
              <a:rPr lang="tr-TR" sz="7000" b="1" dirty="0">
                <a:ln w="1016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tr-TR" sz="7000" b="1" dirty="0" err="1">
                <a:ln w="1016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Demonstration</a:t>
            </a:r>
            <a:endParaRPr lang="tr-TR" sz="7000" b="1" cap="none" spc="0" dirty="0">
              <a:ln w="10160">
                <a:solidFill>
                  <a:schemeClr val="accent6">
                    <a:lumMod val="7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94DD065-9B05-614D-BA6A-DB814A38F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3304" y="5038283"/>
            <a:ext cx="1798696" cy="179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Google Shape;2142;p49">
            <a:extLst>
              <a:ext uri="{FF2B5EF4-FFF2-40B4-BE49-F238E27FC236}">
                <a16:creationId xmlns:a16="http://schemas.microsoft.com/office/drawing/2014/main" id="{9855A271-98D3-534C-8B50-2F1C4BDF63B4}"/>
              </a:ext>
            </a:extLst>
          </p:cNvPr>
          <p:cNvGrpSpPr/>
          <p:nvPr/>
        </p:nvGrpSpPr>
        <p:grpSpPr>
          <a:xfrm>
            <a:off x="126583" y="6094491"/>
            <a:ext cx="568046" cy="763509"/>
            <a:chOff x="5942050" y="3372700"/>
            <a:chExt cx="506325" cy="680550"/>
          </a:xfrm>
        </p:grpSpPr>
        <p:sp>
          <p:nvSpPr>
            <p:cNvPr id="65" name="Google Shape;2143;p49">
              <a:extLst>
                <a:ext uri="{FF2B5EF4-FFF2-40B4-BE49-F238E27FC236}">
                  <a16:creationId xmlns:a16="http://schemas.microsoft.com/office/drawing/2014/main" id="{D58DE501-5019-3A4F-ABA1-089EAE228FA0}"/>
                </a:ext>
              </a:extLst>
            </p:cNvPr>
            <p:cNvSpPr/>
            <p:nvPr/>
          </p:nvSpPr>
          <p:spPr>
            <a:xfrm>
              <a:off x="6288450" y="3817550"/>
              <a:ext cx="159925" cy="233075"/>
            </a:xfrm>
            <a:custGeom>
              <a:avLst/>
              <a:gdLst/>
              <a:ahLst/>
              <a:cxnLst/>
              <a:rect l="l" t="t" r="r" b="b"/>
              <a:pathLst>
                <a:path w="6397" h="9323" extrusionOk="0">
                  <a:moveTo>
                    <a:pt x="3556" y="0"/>
                  </a:moveTo>
                  <a:cubicBezTo>
                    <a:pt x="3130" y="0"/>
                    <a:pt x="2736" y="136"/>
                    <a:pt x="2474" y="480"/>
                  </a:cubicBezTo>
                  <a:lnTo>
                    <a:pt x="155" y="1041"/>
                  </a:lnTo>
                  <a:lnTo>
                    <a:pt x="0" y="8925"/>
                  </a:lnTo>
                  <a:lnTo>
                    <a:pt x="2435" y="9157"/>
                  </a:lnTo>
                  <a:cubicBezTo>
                    <a:pt x="2809" y="9217"/>
                    <a:pt x="3403" y="9323"/>
                    <a:pt x="3809" y="9323"/>
                  </a:cubicBezTo>
                  <a:cubicBezTo>
                    <a:pt x="4053" y="9323"/>
                    <a:pt x="4230" y="9285"/>
                    <a:pt x="4251" y="9176"/>
                  </a:cubicBezTo>
                  <a:cubicBezTo>
                    <a:pt x="4329" y="8867"/>
                    <a:pt x="2764" y="8596"/>
                    <a:pt x="2010" y="8326"/>
                  </a:cubicBezTo>
                  <a:lnTo>
                    <a:pt x="5198" y="4190"/>
                  </a:lnTo>
                  <a:cubicBezTo>
                    <a:pt x="5797" y="3417"/>
                    <a:pt x="6397" y="2471"/>
                    <a:pt x="6087" y="1562"/>
                  </a:cubicBezTo>
                  <a:cubicBezTo>
                    <a:pt x="5855" y="1060"/>
                    <a:pt x="5469" y="654"/>
                    <a:pt x="4986" y="422"/>
                  </a:cubicBezTo>
                  <a:cubicBezTo>
                    <a:pt x="4565" y="176"/>
                    <a:pt x="4040" y="0"/>
                    <a:pt x="3556" y="0"/>
                  </a:cubicBezTo>
                  <a:close/>
                </a:path>
              </a:pathLst>
            </a:custGeom>
            <a:solidFill>
              <a:srgbClr val="ECC5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n>
                  <a:solidFill>
                    <a:srgbClr val="ECC590"/>
                  </a:solidFill>
                </a:ln>
                <a:solidFill>
                  <a:srgbClr val="ECC590"/>
                </a:solidFill>
              </a:endParaRPr>
            </a:p>
          </p:txBody>
        </p:sp>
        <p:sp>
          <p:nvSpPr>
            <p:cNvPr id="66" name="Google Shape;2144;p49">
              <a:extLst>
                <a:ext uri="{FF2B5EF4-FFF2-40B4-BE49-F238E27FC236}">
                  <a16:creationId xmlns:a16="http://schemas.microsoft.com/office/drawing/2014/main" id="{F1DD707B-8386-8446-91C2-07B5BF08F685}"/>
                </a:ext>
              </a:extLst>
            </p:cNvPr>
            <p:cNvSpPr/>
            <p:nvPr/>
          </p:nvSpPr>
          <p:spPr>
            <a:xfrm>
              <a:off x="5942050" y="3594275"/>
              <a:ext cx="356075" cy="446600"/>
            </a:xfrm>
            <a:custGeom>
              <a:avLst/>
              <a:gdLst/>
              <a:ahLst/>
              <a:cxnLst/>
              <a:rect l="l" t="t" r="r" b="b"/>
              <a:pathLst>
                <a:path w="14243" h="17864" extrusionOk="0">
                  <a:moveTo>
                    <a:pt x="9508" y="0"/>
                  </a:moveTo>
                  <a:cubicBezTo>
                    <a:pt x="9508" y="0"/>
                    <a:pt x="7015" y="7073"/>
                    <a:pt x="6300" y="10687"/>
                  </a:cubicBezTo>
                  <a:cubicBezTo>
                    <a:pt x="5982" y="10754"/>
                    <a:pt x="5659" y="10777"/>
                    <a:pt x="5333" y="10777"/>
                  </a:cubicBezTo>
                  <a:cubicBezTo>
                    <a:pt x="4728" y="10777"/>
                    <a:pt x="4113" y="10699"/>
                    <a:pt x="3498" y="10687"/>
                  </a:cubicBezTo>
                  <a:cubicBezTo>
                    <a:pt x="3449" y="10686"/>
                    <a:pt x="3400" y="10685"/>
                    <a:pt x="3351" y="10685"/>
                  </a:cubicBezTo>
                  <a:cubicBezTo>
                    <a:pt x="2464" y="10685"/>
                    <a:pt x="1513" y="10858"/>
                    <a:pt x="909" y="11498"/>
                  </a:cubicBezTo>
                  <a:cubicBezTo>
                    <a:pt x="1" y="12426"/>
                    <a:pt x="174" y="14030"/>
                    <a:pt x="986" y="15035"/>
                  </a:cubicBezTo>
                  <a:cubicBezTo>
                    <a:pt x="1778" y="16059"/>
                    <a:pt x="3034" y="16600"/>
                    <a:pt x="4252" y="17006"/>
                  </a:cubicBezTo>
                  <a:cubicBezTo>
                    <a:pt x="3846" y="17199"/>
                    <a:pt x="3015" y="17257"/>
                    <a:pt x="3034" y="17585"/>
                  </a:cubicBezTo>
                  <a:cubicBezTo>
                    <a:pt x="3046" y="17786"/>
                    <a:pt x="4571" y="17864"/>
                    <a:pt x="6228" y="17864"/>
                  </a:cubicBezTo>
                  <a:cubicBezTo>
                    <a:pt x="7292" y="17864"/>
                    <a:pt x="8410" y="17832"/>
                    <a:pt x="9218" y="17779"/>
                  </a:cubicBezTo>
                  <a:lnTo>
                    <a:pt x="14146" y="17547"/>
                  </a:lnTo>
                  <a:lnTo>
                    <a:pt x="14243" y="8368"/>
                  </a:lnTo>
                  <a:lnTo>
                    <a:pt x="9508" y="0"/>
                  </a:lnTo>
                  <a:close/>
                </a:path>
              </a:pathLst>
            </a:custGeom>
            <a:solidFill>
              <a:srgbClr val="ECC5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n>
                  <a:solidFill>
                    <a:srgbClr val="ECC590"/>
                  </a:solidFill>
                </a:ln>
                <a:solidFill>
                  <a:srgbClr val="ECC590"/>
                </a:solidFill>
              </a:endParaRPr>
            </a:p>
          </p:txBody>
        </p:sp>
        <p:sp>
          <p:nvSpPr>
            <p:cNvPr id="67" name="Google Shape;2145;p49">
              <a:extLst>
                <a:ext uri="{FF2B5EF4-FFF2-40B4-BE49-F238E27FC236}">
                  <a16:creationId xmlns:a16="http://schemas.microsoft.com/office/drawing/2014/main" id="{3F8A6F63-AA9A-D741-A5B5-61498C6BB688}"/>
                </a:ext>
              </a:extLst>
            </p:cNvPr>
            <p:cNvSpPr/>
            <p:nvPr/>
          </p:nvSpPr>
          <p:spPr>
            <a:xfrm>
              <a:off x="6154625" y="3373475"/>
              <a:ext cx="223225" cy="679775"/>
            </a:xfrm>
            <a:custGeom>
              <a:avLst/>
              <a:gdLst/>
              <a:ahLst/>
              <a:cxnLst/>
              <a:rect l="l" t="t" r="r" b="b"/>
              <a:pathLst>
                <a:path w="8929" h="27191" extrusionOk="0">
                  <a:moveTo>
                    <a:pt x="5991" y="1"/>
                  </a:moveTo>
                  <a:lnTo>
                    <a:pt x="3575" y="20"/>
                  </a:lnTo>
                  <a:cubicBezTo>
                    <a:pt x="2725" y="20"/>
                    <a:pt x="1720" y="98"/>
                    <a:pt x="1276" y="813"/>
                  </a:cubicBezTo>
                  <a:cubicBezTo>
                    <a:pt x="966" y="1296"/>
                    <a:pt x="1024" y="1953"/>
                    <a:pt x="1102" y="2532"/>
                  </a:cubicBezTo>
                  <a:cubicBezTo>
                    <a:pt x="1276" y="3885"/>
                    <a:pt x="1450" y="5238"/>
                    <a:pt x="1624" y="6610"/>
                  </a:cubicBezTo>
                  <a:cubicBezTo>
                    <a:pt x="1314" y="7422"/>
                    <a:pt x="387" y="10069"/>
                    <a:pt x="78" y="11596"/>
                  </a:cubicBezTo>
                  <a:cubicBezTo>
                    <a:pt x="0" y="12137"/>
                    <a:pt x="0" y="12678"/>
                    <a:pt x="97" y="13199"/>
                  </a:cubicBezTo>
                  <a:lnTo>
                    <a:pt x="58" y="13161"/>
                  </a:lnTo>
                  <a:lnTo>
                    <a:pt x="58" y="13161"/>
                  </a:lnTo>
                  <a:cubicBezTo>
                    <a:pt x="290" y="17644"/>
                    <a:pt x="947" y="22108"/>
                    <a:pt x="2029" y="26475"/>
                  </a:cubicBezTo>
                  <a:cubicBezTo>
                    <a:pt x="1855" y="26533"/>
                    <a:pt x="1720" y="26688"/>
                    <a:pt x="1662" y="26862"/>
                  </a:cubicBezTo>
                  <a:cubicBezTo>
                    <a:pt x="1626" y="27052"/>
                    <a:pt x="1657" y="27089"/>
                    <a:pt x="1847" y="27089"/>
                  </a:cubicBezTo>
                  <a:cubicBezTo>
                    <a:pt x="1966" y="27089"/>
                    <a:pt x="2148" y="27074"/>
                    <a:pt x="2416" y="27074"/>
                  </a:cubicBezTo>
                  <a:lnTo>
                    <a:pt x="3537" y="27074"/>
                  </a:lnTo>
                  <a:cubicBezTo>
                    <a:pt x="3537" y="26862"/>
                    <a:pt x="3421" y="26649"/>
                    <a:pt x="3227" y="26514"/>
                  </a:cubicBezTo>
                  <a:lnTo>
                    <a:pt x="3343" y="21644"/>
                  </a:lnTo>
                  <a:cubicBezTo>
                    <a:pt x="3672" y="21528"/>
                    <a:pt x="4078" y="21123"/>
                    <a:pt x="4174" y="19886"/>
                  </a:cubicBezTo>
                  <a:cubicBezTo>
                    <a:pt x="4174" y="19808"/>
                    <a:pt x="4174" y="19789"/>
                    <a:pt x="4194" y="19789"/>
                  </a:cubicBezTo>
                  <a:lnTo>
                    <a:pt x="4252" y="22089"/>
                  </a:lnTo>
                  <a:cubicBezTo>
                    <a:pt x="4271" y="23654"/>
                    <a:pt x="4387" y="25219"/>
                    <a:pt x="4580" y="26765"/>
                  </a:cubicBezTo>
                  <a:lnTo>
                    <a:pt x="4580" y="27132"/>
                  </a:lnTo>
                  <a:cubicBezTo>
                    <a:pt x="4580" y="27132"/>
                    <a:pt x="6107" y="27190"/>
                    <a:pt x="6319" y="27190"/>
                  </a:cubicBezTo>
                  <a:cubicBezTo>
                    <a:pt x="6513" y="27190"/>
                    <a:pt x="7575" y="27152"/>
                    <a:pt x="7092" y="26669"/>
                  </a:cubicBezTo>
                  <a:cubicBezTo>
                    <a:pt x="6901" y="26495"/>
                    <a:pt x="6662" y="26415"/>
                    <a:pt x="6419" y="26415"/>
                  </a:cubicBezTo>
                  <a:cubicBezTo>
                    <a:pt x="6392" y="26415"/>
                    <a:pt x="6365" y="26415"/>
                    <a:pt x="6339" y="26417"/>
                  </a:cubicBezTo>
                  <a:cubicBezTo>
                    <a:pt x="6281" y="26243"/>
                    <a:pt x="6261" y="26070"/>
                    <a:pt x="6242" y="25876"/>
                  </a:cubicBezTo>
                  <a:cubicBezTo>
                    <a:pt x="6184" y="24214"/>
                    <a:pt x="6435" y="22553"/>
                    <a:pt x="6957" y="20968"/>
                  </a:cubicBezTo>
                  <a:cubicBezTo>
                    <a:pt x="7189" y="20253"/>
                    <a:pt x="7479" y="19519"/>
                    <a:pt x="7440" y="18784"/>
                  </a:cubicBezTo>
                  <a:cubicBezTo>
                    <a:pt x="7807" y="18205"/>
                    <a:pt x="8078" y="17586"/>
                    <a:pt x="8252" y="16929"/>
                  </a:cubicBezTo>
                  <a:cubicBezTo>
                    <a:pt x="8677" y="15480"/>
                    <a:pt x="8677" y="13953"/>
                    <a:pt x="8677" y="12465"/>
                  </a:cubicBezTo>
                  <a:cubicBezTo>
                    <a:pt x="8677" y="12001"/>
                    <a:pt x="8658" y="11557"/>
                    <a:pt x="8619" y="11112"/>
                  </a:cubicBezTo>
                  <a:lnTo>
                    <a:pt x="8619" y="11112"/>
                  </a:lnTo>
                  <a:cubicBezTo>
                    <a:pt x="8716" y="11364"/>
                    <a:pt x="8832" y="11615"/>
                    <a:pt x="8928" y="11866"/>
                  </a:cubicBezTo>
                  <a:cubicBezTo>
                    <a:pt x="8909" y="10166"/>
                    <a:pt x="8677" y="8465"/>
                    <a:pt x="8271" y="6822"/>
                  </a:cubicBezTo>
                  <a:cubicBezTo>
                    <a:pt x="8271" y="6764"/>
                    <a:pt x="8290" y="6706"/>
                    <a:pt x="8290" y="6649"/>
                  </a:cubicBezTo>
                  <a:cubicBezTo>
                    <a:pt x="8387" y="4967"/>
                    <a:pt x="8329" y="3267"/>
                    <a:pt x="8097" y="1605"/>
                  </a:cubicBezTo>
                  <a:cubicBezTo>
                    <a:pt x="8078" y="1199"/>
                    <a:pt x="7943" y="832"/>
                    <a:pt x="7730" y="503"/>
                  </a:cubicBezTo>
                  <a:cubicBezTo>
                    <a:pt x="7324" y="20"/>
                    <a:pt x="6609" y="1"/>
                    <a:pt x="5991" y="1"/>
                  </a:cubicBez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146;p49">
              <a:extLst>
                <a:ext uri="{FF2B5EF4-FFF2-40B4-BE49-F238E27FC236}">
                  <a16:creationId xmlns:a16="http://schemas.microsoft.com/office/drawing/2014/main" id="{1623D131-CC00-CD40-90BE-677FF02DA0CF}"/>
                </a:ext>
              </a:extLst>
            </p:cNvPr>
            <p:cNvSpPr/>
            <p:nvPr/>
          </p:nvSpPr>
          <p:spPr>
            <a:xfrm>
              <a:off x="6333850" y="3374775"/>
              <a:ext cx="110650" cy="208900"/>
            </a:xfrm>
            <a:custGeom>
              <a:avLst/>
              <a:gdLst/>
              <a:ahLst/>
              <a:cxnLst/>
              <a:rect l="l" t="t" r="r" b="b"/>
              <a:pathLst>
                <a:path w="4426" h="8356" extrusionOk="0">
                  <a:moveTo>
                    <a:pt x="862" y="0"/>
                  </a:moveTo>
                  <a:cubicBezTo>
                    <a:pt x="574" y="0"/>
                    <a:pt x="269" y="54"/>
                    <a:pt x="1" y="123"/>
                  </a:cubicBezTo>
                  <a:cubicBezTo>
                    <a:pt x="1" y="123"/>
                    <a:pt x="214" y="1222"/>
                    <a:pt x="398" y="1222"/>
                  </a:cubicBezTo>
                  <a:cubicBezTo>
                    <a:pt x="421" y="1222"/>
                    <a:pt x="443" y="1205"/>
                    <a:pt x="464" y="1166"/>
                  </a:cubicBezTo>
                  <a:cubicBezTo>
                    <a:pt x="574" y="980"/>
                    <a:pt x="752" y="875"/>
                    <a:pt x="893" y="875"/>
                  </a:cubicBezTo>
                  <a:cubicBezTo>
                    <a:pt x="1000" y="875"/>
                    <a:pt x="1085" y="936"/>
                    <a:pt x="1102" y="1070"/>
                  </a:cubicBezTo>
                  <a:cubicBezTo>
                    <a:pt x="1547" y="3505"/>
                    <a:pt x="1566" y="6017"/>
                    <a:pt x="2378" y="8355"/>
                  </a:cubicBezTo>
                  <a:cubicBezTo>
                    <a:pt x="3556" y="6616"/>
                    <a:pt x="4426" y="2770"/>
                    <a:pt x="3788" y="2384"/>
                  </a:cubicBezTo>
                  <a:cubicBezTo>
                    <a:pt x="3150" y="1978"/>
                    <a:pt x="2146" y="2036"/>
                    <a:pt x="2010" y="1263"/>
                  </a:cubicBezTo>
                  <a:cubicBezTo>
                    <a:pt x="1991" y="1012"/>
                    <a:pt x="1952" y="741"/>
                    <a:pt x="1875" y="509"/>
                  </a:cubicBezTo>
                  <a:cubicBezTo>
                    <a:pt x="1700" y="125"/>
                    <a:pt x="1300" y="0"/>
                    <a:pt x="86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147;p49">
              <a:extLst>
                <a:ext uri="{FF2B5EF4-FFF2-40B4-BE49-F238E27FC236}">
                  <a16:creationId xmlns:a16="http://schemas.microsoft.com/office/drawing/2014/main" id="{30CEBE0D-9091-2646-B6B0-C960A230A0CA}"/>
                </a:ext>
              </a:extLst>
            </p:cNvPr>
            <p:cNvSpPr/>
            <p:nvPr/>
          </p:nvSpPr>
          <p:spPr>
            <a:xfrm>
              <a:off x="6250750" y="3442950"/>
              <a:ext cx="56550" cy="109200"/>
            </a:xfrm>
            <a:custGeom>
              <a:avLst/>
              <a:gdLst/>
              <a:ahLst/>
              <a:cxnLst/>
              <a:rect l="l" t="t" r="r" b="b"/>
              <a:pathLst>
                <a:path w="2262" h="4368" extrusionOk="0">
                  <a:moveTo>
                    <a:pt x="930" y="0"/>
                  </a:moveTo>
                  <a:cubicBezTo>
                    <a:pt x="812" y="0"/>
                    <a:pt x="693" y="26"/>
                    <a:pt x="581" y="82"/>
                  </a:cubicBezTo>
                  <a:cubicBezTo>
                    <a:pt x="59" y="333"/>
                    <a:pt x="1" y="1067"/>
                    <a:pt x="20" y="1647"/>
                  </a:cubicBezTo>
                  <a:cubicBezTo>
                    <a:pt x="59" y="2382"/>
                    <a:pt x="97" y="3116"/>
                    <a:pt x="117" y="3850"/>
                  </a:cubicBezTo>
                  <a:cubicBezTo>
                    <a:pt x="252" y="4082"/>
                    <a:pt x="484" y="4237"/>
                    <a:pt x="735" y="4295"/>
                  </a:cubicBezTo>
                  <a:cubicBezTo>
                    <a:pt x="880" y="4343"/>
                    <a:pt x="1030" y="4367"/>
                    <a:pt x="1180" y="4367"/>
                  </a:cubicBezTo>
                  <a:cubicBezTo>
                    <a:pt x="1329" y="4367"/>
                    <a:pt x="1479" y="4343"/>
                    <a:pt x="1624" y="4295"/>
                  </a:cubicBezTo>
                  <a:cubicBezTo>
                    <a:pt x="2088" y="4179"/>
                    <a:pt x="2204" y="3831"/>
                    <a:pt x="2262" y="3464"/>
                  </a:cubicBezTo>
                  <a:lnTo>
                    <a:pt x="2184" y="2053"/>
                  </a:lnTo>
                  <a:cubicBezTo>
                    <a:pt x="2165" y="1551"/>
                    <a:pt x="2127" y="1010"/>
                    <a:pt x="1875" y="584"/>
                  </a:cubicBezTo>
                  <a:cubicBezTo>
                    <a:pt x="1670" y="248"/>
                    <a:pt x="1300" y="0"/>
                    <a:pt x="93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148;p49">
              <a:extLst>
                <a:ext uri="{FF2B5EF4-FFF2-40B4-BE49-F238E27FC236}">
                  <a16:creationId xmlns:a16="http://schemas.microsoft.com/office/drawing/2014/main" id="{B286DFF1-B168-4040-8DAF-7920991CA35D}"/>
                </a:ext>
              </a:extLst>
            </p:cNvPr>
            <p:cNvSpPr/>
            <p:nvPr/>
          </p:nvSpPr>
          <p:spPr>
            <a:xfrm>
              <a:off x="6120800" y="3372700"/>
              <a:ext cx="88425" cy="224975"/>
            </a:xfrm>
            <a:custGeom>
              <a:avLst/>
              <a:gdLst/>
              <a:ahLst/>
              <a:cxnLst/>
              <a:rect l="l" t="t" r="r" b="b"/>
              <a:pathLst>
                <a:path w="3537" h="8999" extrusionOk="0">
                  <a:moveTo>
                    <a:pt x="2880" y="1"/>
                  </a:moveTo>
                  <a:cubicBezTo>
                    <a:pt x="2309" y="1"/>
                    <a:pt x="1766" y="355"/>
                    <a:pt x="1585" y="940"/>
                  </a:cubicBezTo>
                  <a:cubicBezTo>
                    <a:pt x="1489" y="1346"/>
                    <a:pt x="1585" y="1771"/>
                    <a:pt x="1508" y="2196"/>
                  </a:cubicBezTo>
                  <a:cubicBezTo>
                    <a:pt x="1411" y="2621"/>
                    <a:pt x="1160" y="2989"/>
                    <a:pt x="774" y="3201"/>
                  </a:cubicBezTo>
                  <a:cubicBezTo>
                    <a:pt x="542" y="3336"/>
                    <a:pt x="252" y="3414"/>
                    <a:pt x="117" y="3646"/>
                  </a:cubicBezTo>
                  <a:cubicBezTo>
                    <a:pt x="1" y="3897"/>
                    <a:pt x="1" y="4167"/>
                    <a:pt x="78" y="4419"/>
                  </a:cubicBezTo>
                  <a:cubicBezTo>
                    <a:pt x="464" y="6158"/>
                    <a:pt x="967" y="8110"/>
                    <a:pt x="2532" y="8998"/>
                  </a:cubicBezTo>
                  <a:cubicBezTo>
                    <a:pt x="2339" y="6196"/>
                    <a:pt x="2667" y="3394"/>
                    <a:pt x="3498" y="708"/>
                  </a:cubicBezTo>
                  <a:lnTo>
                    <a:pt x="3537" y="167"/>
                  </a:lnTo>
                  <a:cubicBezTo>
                    <a:pt x="3327" y="54"/>
                    <a:pt x="3101" y="1"/>
                    <a:pt x="288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149;p49">
              <a:extLst>
                <a:ext uri="{FF2B5EF4-FFF2-40B4-BE49-F238E27FC236}">
                  <a16:creationId xmlns:a16="http://schemas.microsoft.com/office/drawing/2014/main" id="{AFF04192-0B91-4745-8E41-124D31CE70D8}"/>
                </a:ext>
              </a:extLst>
            </p:cNvPr>
            <p:cNvSpPr/>
            <p:nvPr/>
          </p:nvSpPr>
          <p:spPr>
            <a:xfrm>
              <a:off x="6201475" y="3443775"/>
              <a:ext cx="37225" cy="30825"/>
            </a:xfrm>
            <a:custGeom>
              <a:avLst/>
              <a:gdLst/>
              <a:ahLst/>
              <a:cxnLst/>
              <a:rect l="l" t="t" r="r" b="b"/>
              <a:pathLst>
                <a:path w="1489" h="1233" extrusionOk="0">
                  <a:moveTo>
                    <a:pt x="733" y="1"/>
                  </a:moveTo>
                  <a:cubicBezTo>
                    <a:pt x="634" y="1"/>
                    <a:pt x="532" y="30"/>
                    <a:pt x="445" y="88"/>
                  </a:cubicBezTo>
                  <a:cubicBezTo>
                    <a:pt x="310" y="204"/>
                    <a:pt x="194" y="339"/>
                    <a:pt x="117" y="513"/>
                  </a:cubicBezTo>
                  <a:cubicBezTo>
                    <a:pt x="20" y="687"/>
                    <a:pt x="1" y="899"/>
                    <a:pt x="39" y="1112"/>
                  </a:cubicBezTo>
                  <a:cubicBezTo>
                    <a:pt x="59" y="1189"/>
                    <a:pt x="136" y="1228"/>
                    <a:pt x="194" y="1228"/>
                  </a:cubicBezTo>
                  <a:cubicBezTo>
                    <a:pt x="271" y="1208"/>
                    <a:pt x="329" y="1150"/>
                    <a:pt x="329" y="1073"/>
                  </a:cubicBezTo>
                  <a:lnTo>
                    <a:pt x="368" y="1092"/>
                  </a:lnTo>
                  <a:lnTo>
                    <a:pt x="368" y="1054"/>
                  </a:lnTo>
                  <a:lnTo>
                    <a:pt x="368" y="996"/>
                  </a:lnTo>
                  <a:cubicBezTo>
                    <a:pt x="368" y="977"/>
                    <a:pt x="387" y="919"/>
                    <a:pt x="407" y="880"/>
                  </a:cubicBezTo>
                  <a:cubicBezTo>
                    <a:pt x="407" y="841"/>
                    <a:pt x="426" y="803"/>
                    <a:pt x="426" y="764"/>
                  </a:cubicBezTo>
                  <a:cubicBezTo>
                    <a:pt x="445" y="764"/>
                    <a:pt x="445" y="745"/>
                    <a:pt x="445" y="745"/>
                  </a:cubicBezTo>
                  <a:lnTo>
                    <a:pt x="465" y="687"/>
                  </a:lnTo>
                  <a:cubicBezTo>
                    <a:pt x="503" y="648"/>
                    <a:pt x="522" y="610"/>
                    <a:pt x="541" y="572"/>
                  </a:cubicBezTo>
                  <a:lnTo>
                    <a:pt x="541" y="572"/>
                  </a:lnTo>
                  <a:cubicBezTo>
                    <a:pt x="536" y="583"/>
                    <a:pt x="534" y="587"/>
                    <a:pt x="534" y="587"/>
                  </a:cubicBezTo>
                  <a:cubicBezTo>
                    <a:pt x="534" y="587"/>
                    <a:pt x="548" y="565"/>
                    <a:pt x="561" y="551"/>
                  </a:cubicBezTo>
                  <a:lnTo>
                    <a:pt x="600" y="513"/>
                  </a:lnTo>
                  <a:lnTo>
                    <a:pt x="658" y="455"/>
                  </a:lnTo>
                  <a:cubicBezTo>
                    <a:pt x="659" y="454"/>
                    <a:pt x="660" y="453"/>
                    <a:pt x="660" y="452"/>
                  </a:cubicBezTo>
                  <a:lnTo>
                    <a:pt x="660" y="452"/>
                  </a:lnTo>
                  <a:cubicBezTo>
                    <a:pt x="662" y="454"/>
                    <a:pt x="667" y="455"/>
                    <a:pt x="677" y="455"/>
                  </a:cubicBezTo>
                  <a:cubicBezTo>
                    <a:pt x="716" y="435"/>
                    <a:pt x="735" y="416"/>
                    <a:pt x="696" y="416"/>
                  </a:cubicBezTo>
                  <a:lnTo>
                    <a:pt x="754" y="416"/>
                  </a:lnTo>
                  <a:cubicBezTo>
                    <a:pt x="754" y="416"/>
                    <a:pt x="780" y="425"/>
                    <a:pt x="792" y="425"/>
                  </a:cubicBezTo>
                  <a:cubicBezTo>
                    <a:pt x="797" y="425"/>
                    <a:pt x="799" y="423"/>
                    <a:pt x="793" y="416"/>
                  </a:cubicBezTo>
                  <a:lnTo>
                    <a:pt x="793" y="416"/>
                  </a:lnTo>
                  <a:lnTo>
                    <a:pt x="832" y="435"/>
                  </a:lnTo>
                  <a:cubicBezTo>
                    <a:pt x="824" y="432"/>
                    <a:pt x="820" y="430"/>
                    <a:pt x="819" y="430"/>
                  </a:cubicBezTo>
                  <a:lnTo>
                    <a:pt x="819" y="430"/>
                  </a:lnTo>
                  <a:cubicBezTo>
                    <a:pt x="813" y="430"/>
                    <a:pt x="851" y="458"/>
                    <a:pt x="851" y="474"/>
                  </a:cubicBezTo>
                  <a:lnTo>
                    <a:pt x="890" y="493"/>
                  </a:lnTo>
                  <a:cubicBezTo>
                    <a:pt x="890" y="513"/>
                    <a:pt x="909" y="532"/>
                    <a:pt x="909" y="532"/>
                  </a:cubicBezTo>
                  <a:cubicBezTo>
                    <a:pt x="928" y="590"/>
                    <a:pt x="948" y="629"/>
                    <a:pt x="967" y="667"/>
                  </a:cubicBezTo>
                  <a:lnTo>
                    <a:pt x="1044" y="803"/>
                  </a:lnTo>
                  <a:lnTo>
                    <a:pt x="1064" y="841"/>
                  </a:lnTo>
                  <a:lnTo>
                    <a:pt x="1064" y="880"/>
                  </a:lnTo>
                  <a:cubicBezTo>
                    <a:pt x="1102" y="977"/>
                    <a:pt x="1102" y="1131"/>
                    <a:pt x="1180" y="1189"/>
                  </a:cubicBezTo>
                  <a:cubicBezTo>
                    <a:pt x="1209" y="1218"/>
                    <a:pt x="1247" y="1233"/>
                    <a:pt x="1286" y="1233"/>
                  </a:cubicBezTo>
                  <a:cubicBezTo>
                    <a:pt x="1324" y="1233"/>
                    <a:pt x="1363" y="1218"/>
                    <a:pt x="1392" y="1189"/>
                  </a:cubicBezTo>
                  <a:cubicBezTo>
                    <a:pt x="1469" y="1092"/>
                    <a:pt x="1489" y="957"/>
                    <a:pt x="1450" y="841"/>
                  </a:cubicBezTo>
                  <a:cubicBezTo>
                    <a:pt x="1411" y="745"/>
                    <a:pt x="1392" y="648"/>
                    <a:pt x="1334" y="551"/>
                  </a:cubicBezTo>
                  <a:cubicBezTo>
                    <a:pt x="1276" y="377"/>
                    <a:pt x="1160" y="223"/>
                    <a:pt x="1006" y="88"/>
                  </a:cubicBezTo>
                  <a:cubicBezTo>
                    <a:pt x="928" y="30"/>
                    <a:pt x="832" y="1"/>
                    <a:pt x="7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150;p49">
              <a:extLst>
                <a:ext uri="{FF2B5EF4-FFF2-40B4-BE49-F238E27FC236}">
                  <a16:creationId xmlns:a16="http://schemas.microsoft.com/office/drawing/2014/main" id="{295214F4-F2A6-CB45-A094-0696A0BBA7C4}"/>
                </a:ext>
              </a:extLst>
            </p:cNvPr>
            <p:cNvSpPr/>
            <p:nvPr/>
          </p:nvSpPr>
          <p:spPr>
            <a:xfrm>
              <a:off x="6309225" y="3441350"/>
              <a:ext cx="33350" cy="33575"/>
            </a:xfrm>
            <a:custGeom>
              <a:avLst/>
              <a:gdLst/>
              <a:ahLst/>
              <a:cxnLst/>
              <a:rect l="l" t="t" r="r" b="b"/>
              <a:pathLst>
                <a:path w="1334" h="1343" extrusionOk="0">
                  <a:moveTo>
                    <a:pt x="589" y="1"/>
                  </a:moveTo>
                  <a:cubicBezTo>
                    <a:pt x="555" y="1"/>
                    <a:pt x="519" y="4"/>
                    <a:pt x="483" y="11"/>
                  </a:cubicBezTo>
                  <a:cubicBezTo>
                    <a:pt x="271" y="69"/>
                    <a:pt x="155" y="320"/>
                    <a:pt x="77" y="513"/>
                  </a:cubicBezTo>
                  <a:cubicBezTo>
                    <a:pt x="19" y="706"/>
                    <a:pt x="0" y="938"/>
                    <a:pt x="39" y="1151"/>
                  </a:cubicBezTo>
                  <a:cubicBezTo>
                    <a:pt x="48" y="1209"/>
                    <a:pt x="92" y="1238"/>
                    <a:pt x="138" y="1238"/>
                  </a:cubicBezTo>
                  <a:cubicBezTo>
                    <a:pt x="184" y="1238"/>
                    <a:pt x="232" y="1209"/>
                    <a:pt x="251" y="1151"/>
                  </a:cubicBezTo>
                  <a:lnTo>
                    <a:pt x="271" y="1151"/>
                  </a:lnTo>
                  <a:cubicBezTo>
                    <a:pt x="309" y="977"/>
                    <a:pt x="309" y="803"/>
                    <a:pt x="367" y="629"/>
                  </a:cubicBezTo>
                  <a:cubicBezTo>
                    <a:pt x="387" y="532"/>
                    <a:pt x="425" y="455"/>
                    <a:pt x="483" y="397"/>
                  </a:cubicBezTo>
                  <a:cubicBezTo>
                    <a:pt x="503" y="359"/>
                    <a:pt x="522" y="339"/>
                    <a:pt x="541" y="320"/>
                  </a:cubicBezTo>
                  <a:cubicBezTo>
                    <a:pt x="560" y="301"/>
                    <a:pt x="580" y="281"/>
                    <a:pt x="599" y="281"/>
                  </a:cubicBezTo>
                  <a:cubicBezTo>
                    <a:pt x="657" y="281"/>
                    <a:pt x="715" y="320"/>
                    <a:pt x="773" y="359"/>
                  </a:cubicBezTo>
                  <a:cubicBezTo>
                    <a:pt x="831" y="416"/>
                    <a:pt x="870" y="474"/>
                    <a:pt x="908" y="552"/>
                  </a:cubicBezTo>
                  <a:cubicBezTo>
                    <a:pt x="986" y="668"/>
                    <a:pt x="1044" y="822"/>
                    <a:pt x="1063" y="977"/>
                  </a:cubicBezTo>
                  <a:lnTo>
                    <a:pt x="1063" y="1093"/>
                  </a:lnTo>
                  <a:cubicBezTo>
                    <a:pt x="1044" y="1151"/>
                    <a:pt x="1044" y="1209"/>
                    <a:pt x="1063" y="1267"/>
                  </a:cubicBezTo>
                  <a:cubicBezTo>
                    <a:pt x="1080" y="1318"/>
                    <a:pt x="1127" y="1343"/>
                    <a:pt x="1177" y="1343"/>
                  </a:cubicBezTo>
                  <a:cubicBezTo>
                    <a:pt x="1239" y="1343"/>
                    <a:pt x="1303" y="1304"/>
                    <a:pt x="1314" y="1228"/>
                  </a:cubicBezTo>
                  <a:cubicBezTo>
                    <a:pt x="1333" y="1131"/>
                    <a:pt x="1333" y="1035"/>
                    <a:pt x="1314" y="958"/>
                  </a:cubicBezTo>
                  <a:cubicBezTo>
                    <a:pt x="1314" y="861"/>
                    <a:pt x="1295" y="764"/>
                    <a:pt x="1275" y="687"/>
                  </a:cubicBezTo>
                  <a:cubicBezTo>
                    <a:pt x="1218" y="513"/>
                    <a:pt x="1121" y="359"/>
                    <a:pt x="1005" y="223"/>
                  </a:cubicBezTo>
                  <a:cubicBezTo>
                    <a:pt x="909" y="79"/>
                    <a:pt x="759" y="1"/>
                    <a:pt x="5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151;p49">
              <a:extLst>
                <a:ext uri="{FF2B5EF4-FFF2-40B4-BE49-F238E27FC236}">
                  <a16:creationId xmlns:a16="http://schemas.microsoft.com/office/drawing/2014/main" id="{A0D74182-9C6F-3246-B6CD-044F2482A126}"/>
                </a:ext>
              </a:extLst>
            </p:cNvPr>
            <p:cNvSpPr/>
            <p:nvPr/>
          </p:nvSpPr>
          <p:spPr>
            <a:xfrm>
              <a:off x="6271525" y="3480725"/>
              <a:ext cx="7750" cy="39700"/>
            </a:xfrm>
            <a:custGeom>
              <a:avLst/>
              <a:gdLst/>
              <a:ahLst/>
              <a:cxnLst/>
              <a:rect l="l" t="t" r="r" b="b"/>
              <a:pathLst>
                <a:path w="310" h="1588" extrusionOk="0">
                  <a:moveTo>
                    <a:pt x="107" y="1"/>
                  </a:moveTo>
                  <a:cubicBezTo>
                    <a:pt x="78" y="1"/>
                    <a:pt x="49" y="20"/>
                    <a:pt x="39" y="59"/>
                  </a:cubicBezTo>
                  <a:lnTo>
                    <a:pt x="59" y="59"/>
                  </a:lnTo>
                  <a:cubicBezTo>
                    <a:pt x="20" y="175"/>
                    <a:pt x="1" y="310"/>
                    <a:pt x="20" y="445"/>
                  </a:cubicBezTo>
                  <a:cubicBezTo>
                    <a:pt x="20" y="561"/>
                    <a:pt x="39" y="677"/>
                    <a:pt x="59" y="813"/>
                  </a:cubicBezTo>
                  <a:cubicBezTo>
                    <a:pt x="59" y="948"/>
                    <a:pt x="78" y="1064"/>
                    <a:pt x="78" y="1199"/>
                  </a:cubicBezTo>
                  <a:lnTo>
                    <a:pt x="97" y="1392"/>
                  </a:lnTo>
                  <a:cubicBezTo>
                    <a:pt x="97" y="1450"/>
                    <a:pt x="117" y="1508"/>
                    <a:pt x="155" y="1566"/>
                  </a:cubicBezTo>
                  <a:cubicBezTo>
                    <a:pt x="170" y="1581"/>
                    <a:pt x="188" y="1587"/>
                    <a:pt x="206" y="1587"/>
                  </a:cubicBezTo>
                  <a:cubicBezTo>
                    <a:pt x="235" y="1587"/>
                    <a:pt x="267" y="1571"/>
                    <a:pt x="291" y="1547"/>
                  </a:cubicBezTo>
                  <a:cubicBezTo>
                    <a:pt x="310" y="1489"/>
                    <a:pt x="310" y="1431"/>
                    <a:pt x="291" y="1373"/>
                  </a:cubicBezTo>
                  <a:lnTo>
                    <a:pt x="252" y="1160"/>
                  </a:lnTo>
                  <a:cubicBezTo>
                    <a:pt x="252" y="1044"/>
                    <a:pt x="252" y="929"/>
                    <a:pt x="233" y="813"/>
                  </a:cubicBezTo>
                  <a:lnTo>
                    <a:pt x="233" y="445"/>
                  </a:lnTo>
                  <a:cubicBezTo>
                    <a:pt x="233" y="310"/>
                    <a:pt x="213" y="175"/>
                    <a:pt x="175" y="59"/>
                  </a:cubicBezTo>
                  <a:cubicBezTo>
                    <a:pt x="165" y="20"/>
                    <a:pt x="136" y="1"/>
                    <a:pt x="107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152;p49">
              <a:extLst>
                <a:ext uri="{FF2B5EF4-FFF2-40B4-BE49-F238E27FC236}">
                  <a16:creationId xmlns:a16="http://schemas.microsoft.com/office/drawing/2014/main" id="{2FDB7AA9-EDA6-6F4A-AB3C-0283CB247435}"/>
                </a:ext>
              </a:extLst>
            </p:cNvPr>
            <p:cNvSpPr/>
            <p:nvPr/>
          </p:nvSpPr>
          <p:spPr>
            <a:xfrm>
              <a:off x="6257050" y="3513875"/>
              <a:ext cx="21275" cy="18600"/>
            </a:xfrm>
            <a:custGeom>
              <a:avLst/>
              <a:gdLst/>
              <a:ahLst/>
              <a:cxnLst/>
              <a:rect l="l" t="t" r="r" b="b"/>
              <a:pathLst>
                <a:path w="851" h="744" extrusionOk="0">
                  <a:moveTo>
                    <a:pt x="790" y="0"/>
                  </a:moveTo>
                  <a:cubicBezTo>
                    <a:pt x="784" y="0"/>
                    <a:pt x="779" y="3"/>
                    <a:pt x="773" y="8"/>
                  </a:cubicBezTo>
                  <a:cubicBezTo>
                    <a:pt x="773" y="28"/>
                    <a:pt x="754" y="47"/>
                    <a:pt x="734" y="66"/>
                  </a:cubicBezTo>
                  <a:cubicBezTo>
                    <a:pt x="715" y="86"/>
                    <a:pt x="696" y="105"/>
                    <a:pt x="676" y="124"/>
                  </a:cubicBezTo>
                  <a:cubicBezTo>
                    <a:pt x="638" y="163"/>
                    <a:pt x="618" y="202"/>
                    <a:pt x="580" y="260"/>
                  </a:cubicBezTo>
                  <a:cubicBezTo>
                    <a:pt x="580" y="279"/>
                    <a:pt x="560" y="298"/>
                    <a:pt x="541" y="318"/>
                  </a:cubicBezTo>
                  <a:lnTo>
                    <a:pt x="522" y="356"/>
                  </a:lnTo>
                  <a:cubicBezTo>
                    <a:pt x="522" y="356"/>
                    <a:pt x="502" y="375"/>
                    <a:pt x="522" y="375"/>
                  </a:cubicBezTo>
                  <a:cubicBezTo>
                    <a:pt x="502" y="395"/>
                    <a:pt x="502" y="395"/>
                    <a:pt x="483" y="414"/>
                  </a:cubicBezTo>
                  <a:lnTo>
                    <a:pt x="445" y="453"/>
                  </a:lnTo>
                  <a:lnTo>
                    <a:pt x="406" y="472"/>
                  </a:lnTo>
                  <a:lnTo>
                    <a:pt x="387" y="491"/>
                  </a:lnTo>
                  <a:lnTo>
                    <a:pt x="213" y="491"/>
                  </a:lnTo>
                  <a:lnTo>
                    <a:pt x="155" y="472"/>
                  </a:lnTo>
                  <a:cubicBezTo>
                    <a:pt x="116" y="472"/>
                    <a:pt x="97" y="453"/>
                    <a:pt x="77" y="433"/>
                  </a:cubicBezTo>
                  <a:cubicBezTo>
                    <a:pt x="66" y="428"/>
                    <a:pt x="55" y="425"/>
                    <a:pt x="44" y="425"/>
                  </a:cubicBezTo>
                  <a:cubicBezTo>
                    <a:pt x="19" y="425"/>
                    <a:pt x="0" y="439"/>
                    <a:pt x="0" y="453"/>
                  </a:cubicBezTo>
                  <a:lnTo>
                    <a:pt x="0" y="472"/>
                  </a:lnTo>
                  <a:cubicBezTo>
                    <a:pt x="0" y="530"/>
                    <a:pt x="19" y="569"/>
                    <a:pt x="39" y="607"/>
                  </a:cubicBezTo>
                  <a:cubicBezTo>
                    <a:pt x="77" y="665"/>
                    <a:pt x="135" y="704"/>
                    <a:pt x="193" y="723"/>
                  </a:cubicBezTo>
                  <a:cubicBezTo>
                    <a:pt x="234" y="737"/>
                    <a:pt x="278" y="743"/>
                    <a:pt x="321" y="743"/>
                  </a:cubicBezTo>
                  <a:cubicBezTo>
                    <a:pt x="400" y="743"/>
                    <a:pt x="479" y="722"/>
                    <a:pt x="541" y="685"/>
                  </a:cubicBezTo>
                  <a:cubicBezTo>
                    <a:pt x="657" y="627"/>
                    <a:pt x="734" y="530"/>
                    <a:pt x="792" y="414"/>
                  </a:cubicBezTo>
                  <a:cubicBezTo>
                    <a:pt x="831" y="356"/>
                    <a:pt x="850" y="279"/>
                    <a:pt x="850" y="202"/>
                  </a:cubicBezTo>
                  <a:cubicBezTo>
                    <a:pt x="850" y="182"/>
                    <a:pt x="850" y="144"/>
                    <a:pt x="850" y="105"/>
                  </a:cubicBezTo>
                  <a:cubicBezTo>
                    <a:pt x="831" y="86"/>
                    <a:pt x="831" y="47"/>
                    <a:pt x="831" y="28"/>
                  </a:cubicBezTo>
                  <a:cubicBezTo>
                    <a:pt x="817" y="14"/>
                    <a:pt x="804" y="0"/>
                    <a:pt x="7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153;p49">
              <a:extLst>
                <a:ext uri="{FF2B5EF4-FFF2-40B4-BE49-F238E27FC236}">
                  <a16:creationId xmlns:a16="http://schemas.microsoft.com/office/drawing/2014/main" id="{CCAE8027-9FA0-6C45-9275-B2FD15B651C6}"/>
                </a:ext>
              </a:extLst>
            </p:cNvPr>
            <p:cNvSpPr/>
            <p:nvPr/>
          </p:nvSpPr>
          <p:spPr>
            <a:xfrm>
              <a:off x="6274925" y="3512625"/>
              <a:ext cx="28025" cy="18500"/>
            </a:xfrm>
            <a:custGeom>
              <a:avLst/>
              <a:gdLst/>
              <a:ahLst/>
              <a:cxnLst/>
              <a:rect l="l" t="t" r="r" b="b"/>
              <a:pathLst>
                <a:path w="1121" h="740" extrusionOk="0">
                  <a:moveTo>
                    <a:pt x="97" y="0"/>
                  </a:moveTo>
                  <a:lnTo>
                    <a:pt x="77" y="20"/>
                  </a:lnTo>
                  <a:cubicBezTo>
                    <a:pt x="39" y="39"/>
                    <a:pt x="39" y="58"/>
                    <a:pt x="19" y="97"/>
                  </a:cubicBezTo>
                  <a:cubicBezTo>
                    <a:pt x="0" y="136"/>
                    <a:pt x="0" y="174"/>
                    <a:pt x="0" y="213"/>
                  </a:cubicBezTo>
                  <a:cubicBezTo>
                    <a:pt x="0" y="290"/>
                    <a:pt x="0" y="387"/>
                    <a:pt x="39" y="464"/>
                  </a:cubicBezTo>
                  <a:cubicBezTo>
                    <a:pt x="116" y="619"/>
                    <a:pt x="271" y="715"/>
                    <a:pt x="445" y="735"/>
                  </a:cubicBezTo>
                  <a:cubicBezTo>
                    <a:pt x="467" y="738"/>
                    <a:pt x="490" y="740"/>
                    <a:pt x="512" y="740"/>
                  </a:cubicBezTo>
                  <a:cubicBezTo>
                    <a:pt x="624" y="740"/>
                    <a:pt x="734" y="699"/>
                    <a:pt x="831" y="619"/>
                  </a:cubicBezTo>
                  <a:cubicBezTo>
                    <a:pt x="947" y="541"/>
                    <a:pt x="1121" y="387"/>
                    <a:pt x="1063" y="232"/>
                  </a:cubicBezTo>
                  <a:cubicBezTo>
                    <a:pt x="1035" y="190"/>
                    <a:pt x="987" y="159"/>
                    <a:pt x="941" y="159"/>
                  </a:cubicBezTo>
                  <a:cubicBezTo>
                    <a:pt x="923" y="159"/>
                    <a:pt x="905" y="163"/>
                    <a:pt x="889" y="174"/>
                  </a:cubicBezTo>
                  <a:cubicBezTo>
                    <a:pt x="850" y="194"/>
                    <a:pt x="831" y="213"/>
                    <a:pt x="812" y="252"/>
                  </a:cubicBezTo>
                  <a:lnTo>
                    <a:pt x="792" y="271"/>
                  </a:lnTo>
                  <a:lnTo>
                    <a:pt x="792" y="290"/>
                  </a:lnTo>
                  <a:cubicBezTo>
                    <a:pt x="773" y="310"/>
                    <a:pt x="754" y="329"/>
                    <a:pt x="734" y="348"/>
                  </a:cubicBezTo>
                  <a:lnTo>
                    <a:pt x="696" y="368"/>
                  </a:lnTo>
                  <a:lnTo>
                    <a:pt x="638" y="406"/>
                  </a:lnTo>
                  <a:lnTo>
                    <a:pt x="387" y="406"/>
                  </a:lnTo>
                  <a:cubicBezTo>
                    <a:pt x="406" y="406"/>
                    <a:pt x="367" y="406"/>
                    <a:pt x="367" y="387"/>
                  </a:cubicBezTo>
                  <a:cubicBezTo>
                    <a:pt x="329" y="368"/>
                    <a:pt x="309" y="329"/>
                    <a:pt x="271" y="290"/>
                  </a:cubicBezTo>
                  <a:cubicBezTo>
                    <a:pt x="251" y="252"/>
                    <a:pt x="232" y="194"/>
                    <a:pt x="213" y="136"/>
                  </a:cubicBezTo>
                  <a:cubicBezTo>
                    <a:pt x="213" y="116"/>
                    <a:pt x="213" y="116"/>
                    <a:pt x="193" y="97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184" y="87"/>
                    <a:pt x="184" y="87"/>
                    <a:pt x="174" y="78"/>
                  </a:cubicBezTo>
                  <a:cubicBezTo>
                    <a:pt x="174" y="39"/>
                    <a:pt x="155" y="20"/>
                    <a:pt x="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154;p49">
              <a:extLst>
                <a:ext uri="{FF2B5EF4-FFF2-40B4-BE49-F238E27FC236}">
                  <a16:creationId xmlns:a16="http://schemas.microsoft.com/office/drawing/2014/main" id="{1D62A556-34F5-194D-A50B-AC263EB9EC9D}"/>
                </a:ext>
              </a:extLst>
            </p:cNvPr>
            <p:cNvSpPr/>
            <p:nvPr/>
          </p:nvSpPr>
          <p:spPr>
            <a:xfrm>
              <a:off x="6237725" y="3809950"/>
              <a:ext cx="19825" cy="119975"/>
            </a:xfrm>
            <a:custGeom>
              <a:avLst/>
              <a:gdLst/>
              <a:ahLst/>
              <a:cxnLst/>
              <a:rect l="l" t="t" r="r" b="b"/>
              <a:pathLst>
                <a:path w="793" h="4799" extrusionOk="0">
                  <a:moveTo>
                    <a:pt x="674" y="0"/>
                  </a:moveTo>
                  <a:cubicBezTo>
                    <a:pt x="642" y="0"/>
                    <a:pt x="613" y="15"/>
                    <a:pt x="599" y="50"/>
                  </a:cubicBezTo>
                  <a:cubicBezTo>
                    <a:pt x="464" y="417"/>
                    <a:pt x="367" y="803"/>
                    <a:pt x="329" y="1209"/>
                  </a:cubicBezTo>
                  <a:cubicBezTo>
                    <a:pt x="271" y="1576"/>
                    <a:pt x="213" y="1924"/>
                    <a:pt x="174" y="2311"/>
                  </a:cubicBezTo>
                  <a:cubicBezTo>
                    <a:pt x="58" y="3103"/>
                    <a:pt x="0" y="3915"/>
                    <a:pt x="0" y="4726"/>
                  </a:cubicBezTo>
                  <a:cubicBezTo>
                    <a:pt x="0" y="4775"/>
                    <a:pt x="34" y="4799"/>
                    <a:pt x="70" y="4799"/>
                  </a:cubicBezTo>
                  <a:cubicBezTo>
                    <a:pt x="106" y="4799"/>
                    <a:pt x="145" y="4775"/>
                    <a:pt x="155" y="4726"/>
                  </a:cubicBezTo>
                  <a:cubicBezTo>
                    <a:pt x="232" y="3953"/>
                    <a:pt x="309" y="3161"/>
                    <a:pt x="406" y="2407"/>
                  </a:cubicBezTo>
                  <a:cubicBezTo>
                    <a:pt x="464" y="2002"/>
                    <a:pt x="522" y="1596"/>
                    <a:pt x="599" y="1190"/>
                  </a:cubicBezTo>
                  <a:cubicBezTo>
                    <a:pt x="696" y="842"/>
                    <a:pt x="754" y="475"/>
                    <a:pt x="792" y="108"/>
                  </a:cubicBezTo>
                  <a:cubicBezTo>
                    <a:pt x="792" y="46"/>
                    <a:pt x="729" y="0"/>
                    <a:pt x="6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155;p49">
              <a:extLst>
                <a:ext uri="{FF2B5EF4-FFF2-40B4-BE49-F238E27FC236}">
                  <a16:creationId xmlns:a16="http://schemas.microsoft.com/office/drawing/2014/main" id="{9E3510DF-198F-F743-8769-B0865B56A736}"/>
                </a:ext>
              </a:extLst>
            </p:cNvPr>
            <p:cNvSpPr/>
            <p:nvPr/>
          </p:nvSpPr>
          <p:spPr>
            <a:xfrm>
              <a:off x="6370575" y="3543050"/>
              <a:ext cx="25" cy="525"/>
            </a:xfrm>
            <a:custGeom>
              <a:avLst/>
              <a:gdLst/>
              <a:ahLst/>
              <a:cxnLst/>
              <a:rect l="l" t="t" r="r" b="b"/>
              <a:pathLst>
                <a:path w="1" h="21" extrusionOk="0">
                  <a:moveTo>
                    <a:pt x="0" y="20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BD8D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156;p49">
              <a:extLst>
                <a:ext uri="{FF2B5EF4-FFF2-40B4-BE49-F238E27FC236}">
                  <a16:creationId xmlns:a16="http://schemas.microsoft.com/office/drawing/2014/main" id="{87E28BE0-A8D1-8D4A-BAE9-1ECD5F08062C}"/>
                </a:ext>
              </a:extLst>
            </p:cNvPr>
            <p:cNvSpPr/>
            <p:nvPr/>
          </p:nvSpPr>
          <p:spPr>
            <a:xfrm>
              <a:off x="6256550" y="3450750"/>
              <a:ext cx="44000" cy="44975"/>
            </a:xfrm>
            <a:custGeom>
              <a:avLst/>
              <a:gdLst/>
              <a:ahLst/>
              <a:cxnLst/>
              <a:rect l="l" t="t" r="r" b="b"/>
              <a:pathLst>
                <a:path w="1760" h="1799" extrusionOk="0">
                  <a:moveTo>
                    <a:pt x="733" y="1"/>
                  </a:moveTo>
                  <a:cubicBezTo>
                    <a:pt x="404" y="1"/>
                    <a:pt x="134" y="228"/>
                    <a:pt x="78" y="562"/>
                  </a:cubicBezTo>
                  <a:cubicBezTo>
                    <a:pt x="1" y="987"/>
                    <a:pt x="39" y="1528"/>
                    <a:pt x="233" y="1625"/>
                  </a:cubicBezTo>
                  <a:cubicBezTo>
                    <a:pt x="245" y="1630"/>
                    <a:pt x="255" y="1632"/>
                    <a:pt x="264" y="1632"/>
                  </a:cubicBezTo>
                  <a:cubicBezTo>
                    <a:pt x="385" y="1632"/>
                    <a:pt x="219" y="1208"/>
                    <a:pt x="331" y="1208"/>
                  </a:cubicBezTo>
                  <a:cubicBezTo>
                    <a:pt x="341" y="1208"/>
                    <a:pt x="353" y="1212"/>
                    <a:pt x="368" y="1219"/>
                  </a:cubicBezTo>
                  <a:cubicBezTo>
                    <a:pt x="561" y="1335"/>
                    <a:pt x="580" y="1799"/>
                    <a:pt x="774" y="1799"/>
                  </a:cubicBezTo>
                  <a:cubicBezTo>
                    <a:pt x="961" y="1799"/>
                    <a:pt x="930" y="1237"/>
                    <a:pt x="1122" y="1237"/>
                  </a:cubicBezTo>
                  <a:cubicBezTo>
                    <a:pt x="1128" y="1237"/>
                    <a:pt x="1134" y="1237"/>
                    <a:pt x="1141" y="1239"/>
                  </a:cubicBezTo>
                  <a:cubicBezTo>
                    <a:pt x="1353" y="1277"/>
                    <a:pt x="1083" y="1586"/>
                    <a:pt x="1295" y="1586"/>
                  </a:cubicBezTo>
                  <a:cubicBezTo>
                    <a:pt x="1508" y="1586"/>
                    <a:pt x="1759" y="98"/>
                    <a:pt x="774" y="2"/>
                  </a:cubicBezTo>
                  <a:cubicBezTo>
                    <a:pt x="760" y="1"/>
                    <a:pt x="747" y="1"/>
                    <a:pt x="73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Resim 2">
            <a:extLst>
              <a:ext uri="{FF2B5EF4-FFF2-40B4-BE49-F238E27FC236}">
                <a16:creationId xmlns:a16="http://schemas.microsoft.com/office/drawing/2014/main" id="{1FC3BE3C-4CD8-1441-AECC-652697D7FA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609" r="13237" b="5304"/>
          <a:stretch/>
        </p:blipFill>
        <p:spPr>
          <a:xfrm>
            <a:off x="690281" y="3427315"/>
            <a:ext cx="4088196" cy="25840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A9E3AECE-7BD7-C84C-9991-E5EB4621A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29252" y="2989958"/>
            <a:ext cx="5955969" cy="416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9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</TotalTime>
  <Words>100</Words>
  <Application>Microsoft Macintosh PowerPoint</Application>
  <PresentationFormat>Geniş ekran</PresentationFormat>
  <Paragraphs>29</Paragraphs>
  <Slides>8</Slides>
  <Notes>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8</vt:i4>
      </vt:variant>
    </vt:vector>
  </HeadingPairs>
  <TitlesOfParts>
    <vt:vector size="15" baseType="lpstr">
      <vt:lpstr>Arial</vt:lpstr>
      <vt:lpstr>Arial Rounded MT Bold</vt:lpstr>
      <vt:lpstr>Calibri</vt:lpstr>
      <vt:lpstr>Calibri Light</vt:lpstr>
      <vt:lpstr>Chalkboard SE</vt:lpstr>
      <vt:lpstr>Patrick Hand</vt:lpstr>
      <vt:lpstr>Office Teması</vt:lpstr>
      <vt:lpstr>PowerPoint Sunusu</vt:lpstr>
      <vt:lpstr>2. Use Case Diagrams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 OUR PRODUCTS </dc:title>
  <dc:creator>Microsoft Office User</dc:creator>
  <cp:lastModifiedBy>Microsoft Office User</cp:lastModifiedBy>
  <cp:revision>37</cp:revision>
  <dcterms:created xsi:type="dcterms:W3CDTF">2020-12-23T20:38:43Z</dcterms:created>
  <dcterms:modified xsi:type="dcterms:W3CDTF">2021-03-16T19:09:54Z</dcterms:modified>
</cp:coreProperties>
</file>